
<file path=[Content_Types].xml><?xml version="1.0" encoding="utf-8"?>
<Types xmlns="http://schemas.openxmlformats.org/package/2006/content-types">
  <Override PartName="/ppt/slideMasters/slideMaster3.xml" ContentType="application/vnd.openxmlformats-officedocument.presentationml.slideMaster+xml"/>
  <Override PartName="/ppt/slides/slide47.xml" ContentType="application/vnd.openxmlformats-officedocument.presentationml.slide+xml"/>
  <Override PartName="/ppt/slides/slide58.xml" ContentType="application/vnd.openxmlformats-officedocument.presentationml.slide+xml"/>
  <Override PartName="/ppt/slideLayouts/slideLayout57.xml" ContentType="application/vnd.openxmlformats-officedocument.presentationml.slideLayout+xml"/>
  <Override PartName="/ppt/theme/theme5.xml" ContentType="application/vnd.openxmlformats-officedocument.theme+xml"/>
  <Override PartName="/ppt/slideLayouts/slideLayout157.xml" ContentType="application/vnd.openxmlformats-officedocument.presentationml.slideLayout+xml"/>
  <Override PartName="/ppt/notesSlides/notesSlide2.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slideLayouts/slideLayout46.xml" ContentType="application/vnd.openxmlformats-officedocument.presentationml.slideLayout+xml"/>
  <Override PartName="/ppt/slideLayouts/slideLayout93.xml" ContentType="application/vnd.openxmlformats-officedocument.presentationml.slideLayout+xml"/>
  <Override PartName="/ppt/slideLayouts/slideLayout135.xml" ContentType="application/vnd.openxmlformats-officedocument.presentationml.slideLayout+xml"/>
  <Override PartName="/ppt/slideLayouts/slideLayout146.xml" ContentType="application/vnd.openxmlformats-officedocument.presentationml.slideLayout+xml"/>
  <Override PartName="/ppt/slideLayouts/slideLayout182.xml" ContentType="application/vnd.openxmlformats-officedocument.presentationml.slideLayout+xml"/>
  <Override PartName="/ppt/slideLayouts/slideLayout193.xml" ContentType="application/vnd.openxmlformats-officedocument.presentationml.slideLayout+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slideLayouts/slideLayout35.xml" ContentType="application/vnd.openxmlformats-officedocument.presentationml.slideLayout+xml"/>
  <Override PartName="/ppt/slideLayouts/slideLayout82.xml" ContentType="application/vnd.openxmlformats-officedocument.presentationml.slideLayout+xml"/>
  <Override PartName="/ppt/slideLayouts/slideLayout124.xml" ContentType="application/vnd.openxmlformats-officedocument.presentationml.slideLayout+xml"/>
  <Override PartName="/ppt/slideLayouts/slideLayout171.xml" ContentType="application/vnd.openxmlformats-officedocument.presentationml.slideLayout+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slideLayouts/slideLayout60.xml" ContentType="application/vnd.openxmlformats-officedocument.presentationml.slideLayout+xml"/>
  <Override PartName="/ppt/slideLayouts/slideLayout71.xml" ContentType="application/vnd.openxmlformats-officedocument.presentationml.slideLayout+xml"/>
  <Override PartName="/ppt/slideLayouts/slideLayout113.xml" ContentType="application/vnd.openxmlformats-officedocument.presentationml.slideLayout+xml"/>
  <Override PartName="/ppt/slideLayouts/slideLayout160.xml" ContentType="application/vnd.openxmlformats-officedocument.presentationml.slideLayout+xml"/>
  <Override PartName="/ppt/theme/theme18.xml" ContentType="application/vnd.openxmlformats-officedocument.theme+xml"/>
  <Override PartName="/ppt/tableStyles.xml" ContentType="application/vnd.openxmlformats-officedocument.presentationml.tableStyles+xml"/>
  <Override PartName="/ppt/slideLayouts/slideLayout102.xml" ContentType="application/vnd.openxmlformats-officedocument.presentationml.slideLayout+xml"/>
  <Override PartName="/ppt/slideMasters/slideMaster8.xml" ContentType="application/vnd.openxmlformats-officedocument.presentationml.slideMaster+xml"/>
  <Override PartName="/ppt/slideMasters/slideMaster11.xml" ContentType="application/vnd.openxmlformats-officedocument.presentationml.slideMaster+xml"/>
  <Override PartName="/ppt/slideLayouts/slideLayout198.xml" ContentType="application/vnd.openxmlformats-officedocument.presentationml.slideLayout+xml"/>
  <Override PartName="/ppt/slideLayouts/slideLayout203.xml" ContentType="application/vnd.openxmlformats-officedocument.presentationml.slideLayout+xml"/>
  <Override PartName="/ppt/slideLayouts/slideLayout214.xml" ContentType="application/vnd.openxmlformats-officedocument.presentationml.slideLayout+xml"/>
  <Override PartName="/ppt/notesSlides/notesSlide7.xml" ContentType="application/vnd.openxmlformats-officedocument.presentationml.notesSlide+xml"/>
  <Override PartName="/ppt/slides/slide77.xml" ContentType="application/vnd.openxmlformats-officedocument.presentationml.slide+xml"/>
  <Override PartName="/ppt/slideLayouts/slideLayout87.xml" ContentType="application/vnd.openxmlformats-officedocument.presentationml.slideLayout+xml"/>
  <Override PartName="/ppt/slideLayouts/slideLayout98.xml" ContentType="application/vnd.openxmlformats-officedocument.presentationml.slideLayout+xml"/>
  <Override PartName="/ppt/theme/theme10.xml" ContentType="application/vnd.openxmlformats-officedocument.theme+xml"/>
  <Override PartName="/ppt/slideLayouts/slideLayout187.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Override PartName="/ppt/slideLayouts/slideLayout76.xml" ContentType="application/vnd.openxmlformats-officedocument.presentationml.slideLayout+xml"/>
  <Override PartName="/ppt/slideLayouts/slideLayout118.xml" ContentType="application/vnd.openxmlformats-officedocument.presentationml.slideLayout+xml"/>
  <Override PartName="/ppt/slideLayouts/slideLayout129.xml" ContentType="application/vnd.openxmlformats-officedocument.presentationml.slideLayout+xml"/>
  <Override PartName="/ppt/slideLayouts/slideLayout165.xml" ContentType="application/vnd.openxmlformats-officedocument.presentationml.slideLayout+xml"/>
  <Override PartName="/ppt/slideLayouts/slideLayout176.xml" ContentType="application/vnd.openxmlformats-officedocument.presentationml.slideLayout+xml"/>
  <Default Extension="png" ContentType="image/png"/>
  <Override PartName="/ppt/slides/slide55.xml" ContentType="application/vnd.openxmlformats-officedocument.presentationml.slide+xml"/>
  <Override PartName="/ppt/slideLayouts/slideLayout18.xml" ContentType="application/vnd.openxmlformats-officedocument.presentationml.slideLayout+xml"/>
  <Override PartName="/ppt/theme/theme2.xml" ContentType="application/vnd.openxmlformats-officedocument.theme+xml"/>
  <Override PartName="/ppt/slideLayouts/slideLayout65.xml" ContentType="application/vnd.openxmlformats-officedocument.presentationml.slideLayout+xml"/>
  <Override PartName="/ppt/slideLayouts/slideLayout107.xml" ContentType="application/vnd.openxmlformats-officedocument.presentationml.slideLayout+xml"/>
  <Override PartName="/ppt/slideLayouts/slideLayout154.xml" ContentType="application/vnd.openxmlformats-officedocument.presentationml.slideLayout+xml"/>
  <Override PartName="/ppt/slides/slide33.xml" ContentType="application/vnd.openxmlformats-officedocument.presentationml.slide+xml"/>
  <Override PartName="/ppt/slides/slide44.xml" ContentType="application/vnd.openxmlformats-officedocument.presentationml.slide+xml"/>
  <Override PartName="/ppt/slides/slide80.xml" ContentType="application/vnd.openxmlformats-officedocument.presentationml.slide+xml"/>
  <Override PartName="/ppt/slideLayouts/slideLayout43.xml" ContentType="application/vnd.openxmlformats-officedocument.presentationml.slideLayout+xml"/>
  <Override PartName="/ppt/slideLayouts/slideLayout54.xml" ContentType="application/vnd.openxmlformats-officedocument.presentationml.slideLayout+xml"/>
  <Override PartName="/ppt/slideLayouts/slideLayout90.xml" ContentType="application/vnd.openxmlformats-officedocument.presentationml.slideLayout+xml"/>
  <Override PartName="/ppt/slideLayouts/slideLayout143.xml" ContentType="application/vnd.openxmlformats-officedocument.presentationml.slideLayout+xml"/>
  <Override PartName="/ppt/slideLayouts/slideLayout190.xml" ContentType="application/vnd.openxmlformats-officedocument.presentationml.slideLayout+xml"/>
  <Override PartName="/ppt/presentation.xml" ContentType="application/vnd.openxmlformats-officedocument.presentationml.presentation.main+xml"/>
  <Override PartName="/ppt/slideMasters/slideMaster16.xml" ContentType="application/vnd.openxmlformats-officedocument.presentationml.slideMaster+xml"/>
  <Override PartName="/ppt/slides/slide22.xml" ContentType="application/vnd.openxmlformats-officedocument.presentationml.slide+xml"/>
  <Override PartName="/ppt/slideLayouts/slideLayout32.xml" ContentType="application/vnd.openxmlformats-officedocument.presentationml.slideLayout+xml"/>
  <Override PartName="/ppt/slideLayouts/slideLayout132.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Layouts/slideLayout21.xml" ContentType="application/vnd.openxmlformats-officedocument.presentationml.slideLayout+xml"/>
  <Override PartName="/ppt/slideLayouts/slideLayout110.xml" ContentType="application/vnd.openxmlformats-officedocument.presentationml.slideLayout+xml"/>
  <Override PartName="/ppt/slideLayouts/slideLayout121.xml" ContentType="application/vnd.openxmlformats-officedocument.presentationml.slideLayout+xml"/>
  <Override PartName="/ppt/slideLayouts/slideLayout208.xml" ContentType="application/vnd.openxmlformats-officedocument.presentationml.slideLayout+xml"/>
  <Override PartName="/ppt/slideLayouts/slideLayout10.xml" ContentType="application/vnd.openxmlformats-officedocument.presentationml.slideLayout+xml"/>
  <Override PartName="/ppt/theme/theme15.xml" ContentType="application/vnd.openxmlformats-officedocument.theme+xml"/>
  <Override PartName="/ppt/slideMasters/slideMaster5.xml" ContentType="application/vnd.openxmlformats-officedocument.presentationml.slideMaster+xml"/>
  <Override PartName="/ppt/slides/slide49.xml" ContentType="application/vnd.openxmlformats-officedocument.presentationml.slide+xml"/>
  <Override PartName="/ppt/slideLayouts/slideLayout59.xml" ContentType="application/vnd.openxmlformats-officedocument.presentationml.slideLayout+xml"/>
  <Override PartName="/ppt/theme/theme7.xml" ContentType="application/vnd.openxmlformats-officedocument.theme+xml"/>
  <Override PartName="/ppt/slideLayouts/slideLayout159.xml" ContentType="application/vnd.openxmlformats-officedocument.presentationml.slideLayout+xml"/>
  <Override PartName="/ppt/slideLayouts/slideLayout211.xml" ContentType="application/vnd.openxmlformats-officedocument.presentationml.slideLayout+xml"/>
  <Override PartName="/ppt/notesSlides/notesSlide4.xml" ContentType="application/vnd.openxmlformats-officedocument.presentationml.notesSlide+xml"/>
  <Override PartName="/ppt/slides/slide38.xml" ContentType="application/vnd.openxmlformats-officedocument.presentationml.slide+xml"/>
  <Override PartName="/ppt/slideLayouts/slideLayout48.xml" ContentType="application/vnd.openxmlformats-officedocument.presentationml.slideLayout+xml"/>
  <Override PartName="/ppt/slideLayouts/slideLayout95.xml" ContentType="application/vnd.openxmlformats-officedocument.presentationml.slideLayout+xml"/>
  <Override PartName="/ppt/slideLayouts/slideLayout137.xml" ContentType="application/vnd.openxmlformats-officedocument.presentationml.slideLayout+xml"/>
  <Override PartName="/ppt/slideLayouts/slideLayout148.xml" ContentType="application/vnd.openxmlformats-officedocument.presentationml.slideLayout+xml"/>
  <Override PartName="/ppt/slideLayouts/slideLayout184.xml" ContentType="application/vnd.openxmlformats-officedocument.presentationml.slideLayout+xml"/>
  <Override PartName="/ppt/slideLayouts/slideLayout195.xml" ContentType="application/vnd.openxmlformats-officedocument.presentationml.slideLayout+xml"/>
  <Override PartName="/ppt/slideLayouts/slideLayout200.xml" ContentType="application/vnd.openxmlformats-officedocument.presentationml.slideLayout+xml"/>
  <Override PartName="/ppt/slides/slide27.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slideLayouts/slideLayout37.xml" ContentType="application/vnd.openxmlformats-officedocument.presentationml.slideLayout+xml"/>
  <Override PartName="/ppt/slideLayouts/slideLayout84.xml" ContentType="application/vnd.openxmlformats-officedocument.presentationml.slideLayout+xml"/>
  <Override PartName="/ppt/slideLayouts/slideLayout126.xml" ContentType="application/vnd.openxmlformats-officedocument.presentationml.slideLayout+xml"/>
  <Override PartName="/ppt/slideLayouts/slideLayout173.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62.xml" ContentType="application/vnd.openxmlformats-officedocument.presentationml.slideLayout+xml"/>
  <Override PartName="/ppt/slideLayouts/slideLayout73.xml" ContentType="application/vnd.openxmlformats-officedocument.presentationml.slideLayout+xml"/>
  <Override PartName="/ppt/slideLayouts/slideLayout115.xml" ContentType="application/vnd.openxmlformats-officedocument.presentationml.slideLayout+xml"/>
  <Override PartName="/ppt/slideLayouts/slideLayout162.xml" ContentType="application/vnd.openxmlformats-officedocument.presentationml.slideLayout+xml"/>
  <Override PartName="/ppt/slides/slide41.xml" ContentType="application/vnd.openxmlformats-officedocument.presentationml.slide+xml"/>
  <Override PartName="/ppt/slideLayouts/slideLayout51.xml" ContentType="application/vnd.openxmlformats-officedocument.presentationml.slideLayout+xml"/>
  <Override PartName="/ppt/slideLayouts/slideLayout104.xml" ContentType="application/vnd.openxmlformats-officedocument.presentationml.slideLayout+xml"/>
  <Override PartName="/ppt/slideLayouts/slideLayout140.xml" ContentType="application/vnd.openxmlformats-officedocument.presentationml.slideLayout+xml"/>
  <Override PartName="/ppt/slideLayouts/slideLayout151.xml" ContentType="application/vnd.openxmlformats-officedocument.presentationml.slideLayout+xml"/>
  <Override PartName="/ppt/slides/slide30.xml" ContentType="application/vnd.openxmlformats-officedocument.presentationml.slide+xml"/>
  <Override PartName="/ppt/slideLayouts/slideLayout40.xml" ContentType="application/vnd.openxmlformats-officedocument.presentationml.slideLayout+xml"/>
  <Override PartName="/ppt/slideMasters/slideMaster13.xml" ContentType="application/vnd.openxmlformats-officedocument.presentationml.slideMaster+xml"/>
  <Override PartName="/ppt/slideLayouts/slideLayout205.xml" ContentType="application/vnd.openxmlformats-officedocument.presentationml.slideLayout+xml"/>
  <Override PartName="/ppt/slides/slide79.xml" ContentType="application/vnd.openxmlformats-officedocument.presentationml.slide+xml"/>
  <Override PartName="/ppt/slideLayouts/slideLayout89.xml" ContentType="application/vnd.openxmlformats-officedocument.presentationml.slideLayout+xml"/>
  <Override PartName="/ppt/theme/theme12.xml" ContentType="application/vnd.openxmlformats-officedocument.theme+xml"/>
  <Override PartName="/ppt/slideLayouts/slideLayout189.xml" ContentType="application/vnd.openxmlformats-officedocument.presentationml.slideLayout+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slideLayouts/slideLayout78.xml" ContentType="application/vnd.openxmlformats-officedocument.presentationml.slideLayout+xml"/>
  <Override PartName="/ppt/slideLayouts/slideLayout178.xml" ContentType="application/vnd.openxmlformats-officedocument.presentationml.slideLayout+xml"/>
  <Override PartName="/ppt/slideMasters/slideMaster2.xml" ContentType="application/vnd.openxmlformats-officedocument.presentationml.slideMaster+xml"/>
  <Override PartName="/ppt/slides/slide57.xml" ContentType="application/vnd.openxmlformats-officedocument.presentationml.slide+xml"/>
  <Override PartName="/ppt/theme/theme4.xml" ContentType="application/vnd.openxmlformats-officedocument.theme+xml"/>
  <Override PartName="/ppt/slideLayouts/slideLayout67.xml" ContentType="application/vnd.openxmlformats-officedocument.presentationml.slideLayout+xml"/>
  <Override PartName="/ppt/slideLayouts/slideLayout109.xml" ContentType="application/vnd.openxmlformats-officedocument.presentationml.slideLayout+xml"/>
  <Override PartName="/ppt/slideLayouts/slideLayout156.xml" ContentType="application/vnd.openxmlformats-officedocument.presentationml.slideLayout+xml"/>
  <Override PartName="/ppt/slideLayouts/slideLayout167.xml" ContentType="application/vnd.openxmlformats-officedocument.presentationml.slideLayout+xml"/>
  <Override PartName="/ppt/notesSlides/notesSlide1.xml" ContentType="application/vnd.openxmlformats-officedocument.presentationml.notesSlide+xml"/>
  <Override PartName="/ppt/slides/slide46.xml" ContentType="application/vnd.openxmlformats-officedocument.presentationml.slide+xml"/>
  <Override PartName="/ppt/slideLayouts/slideLayout45.xml" ContentType="application/vnd.openxmlformats-officedocument.presentationml.slideLayout+xml"/>
  <Override PartName="/ppt/slideLayouts/slideLayout56.xml" ContentType="application/vnd.openxmlformats-officedocument.presentationml.slideLayout+xml"/>
  <Override PartName="/ppt/slideLayouts/slideLayout145.xml" ContentType="application/vnd.openxmlformats-officedocument.presentationml.slideLayout+xml"/>
  <Override PartName="/ppt/slideLayouts/slideLayout192.xml" ContentType="application/vnd.openxmlformats-officedocument.presentationml.slideLayout+xml"/>
  <Override PartName="/ppt/slideMasters/slideMaster18.xml" ContentType="application/vnd.openxmlformats-officedocument.presentationml.slideMaster+xml"/>
  <Override PartName="/ppt/slides/slide24.xml" ContentType="application/vnd.openxmlformats-officedocument.presentationml.slide+xml"/>
  <Override PartName="/ppt/slides/slide35.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slideLayouts/slideLayout34.xml" ContentType="application/vnd.openxmlformats-officedocument.presentationml.slideLayout+xml"/>
  <Override PartName="/ppt/slideLayouts/slideLayout81.xml" ContentType="application/vnd.openxmlformats-officedocument.presentationml.slideLayout+xml"/>
  <Override PartName="/ppt/slideLayouts/slideLayout92.xml" ContentType="application/vnd.openxmlformats-officedocument.presentationml.slideLayout+xml"/>
  <Override PartName="/ppt/slideLayouts/slideLayout134.xml" ContentType="application/vnd.openxmlformats-officedocument.presentationml.slideLayout+xml"/>
  <Override PartName="/ppt/slideLayouts/slideLayout181.xml" ContentType="application/vnd.openxmlformats-officedocument.presentationml.slideLayout+xml"/>
  <Override PartName="/ppt/slides/slide13.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Layouts/slideLayout23.xml" ContentType="application/vnd.openxmlformats-officedocument.presentationml.slideLayout+xml"/>
  <Override PartName="/ppt/slideLayouts/slideLayout70.xml" ContentType="application/vnd.openxmlformats-officedocument.presentationml.slideLayout+xml"/>
  <Override PartName="/ppt/slideLayouts/slideLayout112.xml" ContentType="application/vnd.openxmlformats-officedocument.presentationml.slideLayout+xml"/>
  <Override PartName="/ppt/slideLayouts/slideLayout123.xml" ContentType="application/vnd.openxmlformats-officedocument.presentationml.slideLayout+xml"/>
  <Override PartName="/ppt/slideLayouts/slideLayout170.xml" ContentType="application/vnd.openxmlformats-officedocument.presentationml.slideLayout+xml"/>
  <Override PartName="/ppt/slideMasters/slideMaster14.xml" ContentType="application/vnd.openxmlformats-officedocument.presentationml.slideMaster+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30.xml" ContentType="application/vnd.openxmlformats-officedocument.presentationml.slideLayout+xml"/>
  <Override PartName="/ppt/slideLayouts/slideLayout101.xml" ContentType="application/vnd.openxmlformats-officedocument.presentationml.slideLayout+xml"/>
  <Override PartName="/ppt/slideLayouts/slideLayout130.xml" ContentType="application/vnd.openxmlformats-officedocument.presentationml.slideLayout+xml"/>
  <Override PartName="/ppt/theme/theme17.xml" ContentType="application/vnd.openxmlformats-officedocument.theme+xml"/>
  <Override PartName="/ppt/slideLayouts/slideLayout206.xml" ContentType="application/vnd.openxmlformats-officedocument.presentationml.slideLayout+xml"/>
  <Override PartName="/ppt/slideMasters/slideMaster7.xml" ContentType="application/vnd.openxmlformats-officedocument.presentationml.slideMaster+xml"/>
  <Override PartName="/ppt/slideMasters/slideMaster10.xml" ContentType="application/vnd.openxmlformats-officedocument.presentationml.slideMaster+xml"/>
  <Override PartName="/ppt/theme/theme9.xml" ContentType="application/vnd.openxmlformats-officedocument.theme+xml"/>
  <Override PartName="/ppt/theme/theme13.xml" ContentType="application/vnd.openxmlformats-officedocument.theme+xml"/>
  <Override PartName="/ppt/slideLayouts/slideLayout179.xml" ContentType="application/vnd.openxmlformats-officedocument.presentationml.slideLayout+xml"/>
  <Override PartName="/ppt/slideLayouts/slideLayout213.xml" ContentType="application/vnd.openxmlformats-officedocument.presentationml.slideLayout+xml"/>
  <Override PartName="/ppt/notesSlides/notesSlide6.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Layouts/slideLayout68.xml" ContentType="application/vnd.openxmlformats-officedocument.presentationml.slideLayout+xml"/>
  <Override PartName="/ppt/slideLayouts/slideLayout79.xml" ContentType="application/vnd.openxmlformats-officedocument.presentationml.slideLayout+xml"/>
  <Override PartName="/ppt/slideLayouts/slideLayout97.xml" ContentType="application/vnd.openxmlformats-officedocument.presentationml.slideLayout+xml"/>
  <Override PartName="/ppt/slideLayouts/slideLayout139.xml" ContentType="application/vnd.openxmlformats-officedocument.presentationml.slideLayout+xml"/>
  <Override PartName="/ppt/slideLayouts/slideLayout168.xml" ContentType="application/vnd.openxmlformats-officedocument.presentationml.slideLayout+xml"/>
  <Override PartName="/ppt/slideLayouts/slideLayout186.xml" ContentType="application/vnd.openxmlformats-officedocument.presentationml.slideLayout+xml"/>
  <Override PartName="/ppt/slideLayouts/slideLayout197.xml" ContentType="application/vnd.openxmlformats-officedocument.presentationml.slideLayout+xml"/>
  <Override PartName="/ppt/slideLayouts/slideLayout202.xml" ContentType="application/vnd.openxmlformats-officedocument.presentationml.slideLayout+xml"/>
  <Override PartName="/ppt/slides/slide29.xml" ContentType="application/vnd.openxmlformats-officedocument.presentationml.slide+xml"/>
  <Override PartName="/ppt/slides/slide76.xml" ContentType="application/vnd.openxmlformats-officedocument.presentationml.slide+xml"/>
  <Override PartName="/ppt/slideLayouts/slideLayout39.xml" ContentType="application/vnd.openxmlformats-officedocument.presentationml.slideLayout+xml"/>
  <Override PartName="/ppt/slideLayouts/slideLayout86.xml" ContentType="application/vnd.openxmlformats-officedocument.presentationml.slideLayout+xml"/>
  <Override PartName="/ppt/slideLayouts/slideLayout128.xml" ContentType="application/vnd.openxmlformats-officedocument.presentationml.slideLayout+xml"/>
  <Override PartName="/ppt/slideLayouts/slideLayout175.xml" ContentType="application/vnd.openxmlformats-officedocument.presentationml.slideLayout+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Layouts/slideLayout64.xml" ContentType="application/vnd.openxmlformats-officedocument.presentationml.slideLayout+xml"/>
  <Override PartName="/ppt/slideLayouts/slideLayout75.xml" ContentType="application/vnd.openxmlformats-officedocument.presentationml.slideLayout+xml"/>
  <Override PartName="/ppt/slideLayouts/slideLayout117.xml" ContentType="application/vnd.openxmlformats-officedocument.presentationml.slideLayout+xml"/>
  <Override PartName="/ppt/slideLayouts/slideLayout164.xml" ContentType="application/vnd.openxmlformats-officedocument.presentationml.slideLayout+xml"/>
  <Override PartName="/ppt/slides/slide43.xml" ContentType="application/vnd.openxmlformats-officedocument.presentationml.slide+xml"/>
  <Override PartName="/ppt/theme/theme1.xml" ContentType="application/vnd.openxmlformats-officedocument.theme+xml"/>
  <Override PartName="/ppt/slideLayouts/slideLayout53.xml" ContentType="application/vnd.openxmlformats-officedocument.presentationml.slideLayout+xml"/>
  <Override PartName="/ppt/slideLayouts/slideLayout106.xml" ContentType="application/vnd.openxmlformats-officedocument.presentationml.slideLayout+xml"/>
  <Override PartName="/ppt/slideLayouts/slideLayout142.xml" ContentType="application/vnd.openxmlformats-officedocument.presentationml.slideLayout+xml"/>
  <Override PartName="/ppt/slideLayouts/slideLayout153.xml" ContentType="application/vnd.openxmlformats-officedocument.presentationml.slideLayout+xml"/>
  <Override PartName="/ppt/slides/slide32.xml" ContentType="application/vnd.openxmlformats-officedocument.presentationml.slide+xml"/>
  <Override PartName="/ppt/slideLayouts/slideLayout42.xml" ContentType="application/vnd.openxmlformats-officedocument.presentationml.slideLayout+xml"/>
  <Override PartName="/ppt/slideLayouts/slideLayout131.xml" ContentType="application/vnd.openxmlformats-officedocument.presentationml.slideLayout+xml"/>
  <Override PartName="/ppt/slideMasters/slideMaster15.xml" ContentType="application/vnd.openxmlformats-officedocument.presentationml.slideMaster+xml"/>
  <Override PartName="/ppt/slides/slide10.xml" ContentType="application/vnd.openxmlformats-officedocument.presentationml.slide+xml"/>
  <Override PartName="/ppt/slides/slide21.xml" ContentType="application/vnd.openxmlformats-officedocument.presentationml.slide+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slideLayouts/slideLayout120.xml" ContentType="application/vnd.openxmlformats-officedocument.presentationml.slideLayout+xml"/>
  <Override PartName="/ppt/slideLayouts/slideLayout207.xml" ContentType="application/vnd.openxmlformats-officedocument.presentationml.slideLayout+xml"/>
  <Override PartName="/docProps/custom.xml" ContentType="application/vnd.openxmlformats-officedocument.custom-properties+xml"/>
  <Override PartName="/ppt/theme/theme14.xml" ContentType="application/vnd.openxmlformats-officedocument.theme+xml"/>
  <Override PartName="/ppt/slideMasters/slideMaster4.xml" ContentType="application/vnd.openxmlformats-officedocument.presentationml.slideMaster+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69.xml" ContentType="application/vnd.openxmlformats-officedocument.presentationml.slideLayout+xml"/>
  <Override PartName="/ppt/theme/theme6.xml" ContentType="application/vnd.openxmlformats-officedocument.theme+xml"/>
  <Override PartName="/ppt/slideLayouts/slideLayout158.xml" ContentType="application/vnd.openxmlformats-officedocument.presentationml.slideLayout+xml"/>
  <Override PartName="/ppt/slideLayouts/slideLayout169.xml" ContentType="application/vnd.openxmlformats-officedocument.presentationml.slideLayout+xml"/>
  <Override PartName="/ppt/slideLayouts/slideLayout210.xml" ContentType="application/vnd.openxmlformats-officedocument.presentationml.slideLayout+xml"/>
  <Override PartName="/ppt/slides/slide48.xml" ContentType="application/vnd.openxmlformats-officedocument.presentationml.slide+xml"/>
  <Override PartName="/ppt/slideLayouts/slideLayout58.xml" ContentType="application/vnd.openxmlformats-officedocument.presentationml.slideLayout+xml"/>
  <Override PartName="/ppt/slideLayouts/slideLayout147.xml" ContentType="application/vnd.openxmlformats-officedocument.presentationml.slideLayout+xml"/>
  <Override PartName="/ppt/slideLayouts/slideLayout194.xml" ContentType="application/vnd.openxmlformats-officedocument.presentationml.slideLayout+xml"/>
  <Override PartName="/ppt/notesSlides/notesSlide3.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slideLayouts/slideLayout36.xml" ContentType="application/vnd.openxmlformats-officedocument.presentationml.slideLayout+xml"/>
  <Override PartName="/ppt/slideLayouts/slideLayout47.xml" ContentType="application/vnd.openxmlformats-officedocument.presentationml.slideLayout+xml"/>
  <Override PartName="/ppt/slideLayouts/slideLayout83.xml" ContentType="application/vnd.openxmlformats-officedocument.presentationml.slideLayout+xml"/>
  <Override PartName="/ppt/slideLayouts/slideLayout94.xml" ContentType="application/vnd.openxmlformats-officedocument.presentationml.slideLayout+xml"/>
  <Override PartName="/ppt/slideLayouts/slideLayout136.xml" ContentType="application/vnd.openxmlformats-officedocument.presentationml.slideLayout+xml"/>
  <Override PartName="/ppt/slideLayouts/slideLayout183.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Override PartName="/ppt/slideLayouts/slideLayout25.xml" ContentType="application/vnd.openxmlformats-officedocument.presentationml.slideLayout+xml"/>
  <Override PartName="/ppt/slideLayouts/slideLayout72.xml" ContentType="application/vnd.openxmlformats-officedocument.presentationml.slideLayout+xml"/>
  <Override PartName="/ppt/slideLayouts/slideLayout114.xml" ContentType="application/vnd.openxmlformats-officedocument.presentationml.slideLayout+xml"/>
  <Override PartName="/ppt/slideLayouts/slideLayout125.xml" ContentType="application/vnd.openxmlformats-officedocument.presentationml.slideLayout+xml"/>
  <Override PartName="/ppt/slideLayouts/slideLayout161.xml" ContentType="application/vnd.openxmlformats-officedocument.presentationml.slideLayout+xml"/>
  <Override PartName="/ppt/slideLayouts/slideLayout172.xml" ContentType="application/vnd.openxmlformats-officedocument.presentationml.slideLayout+xml"/>
  <Override PartName="/ppt/slides/slide51.xml" ContentType="application/vnd.openxmlformats-officedocument.presentationml.slide+xml"/>
  <Override PartName="/ppt/slideLayouts/slideLayout14.xml" ContentType="application/vnd.openxmlformats-officedocument.presentationml.slideLayout+xml"/>
  <Override PartName="/ppt/slideLayouts/slideLayout61.xml" ContentType="application/vnd.openxmlformats-officedocument.presentationml.slideLayout+xml"/>
  <Override PartName="/ppt/slideLayouts/slideLayout103.xml" ContentType="application/vnd.openxmlformats-officedocument.presentationml.slideLayout+xml"/>
  <Override PartName="/ppt/slideLayouts/slideLayout150.xml" ContentType="application/vnd.openxmlformats-officedocument.presentationml.slideLayout+xml"/>
  <Override PartName="/ppt/theme/theme19.xml" ContentType="application/vnd.openxmlformats-officedocument.theme+xml"/>
  <Override PartName="/ppt/slides/slide40.xml" ContentType="application/vnd.openxmlformats-officedocument.presentationml.slide+xml"/>
  <Override PartName="/ppt/slideLayouts/slideLayout50.xml" ContentType="application/vnd.openxmlformats-officedocument.presentationml.slideLayout+xml"/>
  <Override PartName="/ppt/slideMasters/slideMaster9.xml" ContentType="application/vnd.openxmlformats-officedocument.presentationml.slideMaster+xml"/>
  <Override PartName="/ppt/slideMasters/slideMaster12.xml" ContentType="application/vnd.openxmlformats-officedocument.presentationml.slideMaster+xml"/>
  <Override PartName="/ppt/slideLayouts/slideLayout215.xml" ContentType="application/vnd.openxmlformats-officedocument.presentationml.slideLayout+xml"/>
  <Override PartName="/ppt/slideLayouts/slideLayout99.xml" ContentType="application/vnd.openxmlformats-officedocument.presentationml.slideLayout+xml"/>
  <Override PartName="/ppt/slideLayouts/slideLayout188.xml" ContentType="application/vnd.openxmlformats-officedocument.presentationml.slideLayout+xml"/>
  <Override PartName="/ppt/slideLayouts/slideLayout199.xml" ContentType="application/vnd.openxmlformats-officedocument.presentationml.slideLayout+xml"/>
  <Override PartName="/ppt/slideLayouts/slideLayout204.xml" ContentType="application/vnd.openxmlformats-officedocument.presentationml.slideLayout+xml"/>
  <Override PartName="/ppt/slides/slide78.xml" ContentType="application/vnd.openxmlformats-officedocument.presentationml.slide+xml"/>
  <Override PartName="/ppt/slideLayouts/slideLayout88.xml" ContentType="application/vnd.openxmlformats-officedocument.presentationml.slideLayout+xml"/>
  <Override PartName="/ppt/theme/theme11.xml" ContentType="application/vnd.openxmlformats-officedocument.theme+xml"/>
  <Override PartName="/ppt/slideLayouts/slideLayout177.xml" ContentType="application/vnd.openxmlformats-officedocument.presentationml.slideLayout+xml"/>
  <Override PartName="/docProps/core.xml" ContentType="application/vnd.openxmlformats-package.core-properties+xml"/>
  <Override PartName="/ppt/slides/slide6.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Layouts/slideLayout66.xml" ContentType="application/vnd.openxmlformats-officedocument.presentationml.slideLayout+xml"/>
  <Override PartName="/ppt/slideLayouts/slideLayout77.xml" ContentType="application/vnd.openxmlformats-officedocument.presentationml.slideLayout+xml"/>
  <Override PartName="/ppt/slideLayouts/slideLayout119.xml" ContentType="application/vnd.openxmlformats-officedocument.presentationml.slideLayout+xml"/>
  <Override PartName="/ppt/slideLayouts/slideLayout166.xml" ContentType="application/vnd.openxmlformats-officedocument.presentationml.slideLayout+xml"/>
  <Override PartName="/ppt/slideMasters/slideMaster1.xml" ContentType="application/vnd.openxmlformats-officedocument.presentationml.slideMaster+xml"/>
  <Override PartName="/ppt/slides/slide45.xml" ContentType="application/vnd.openxmlformats-officedocument.presentationml.slide+xml"/>
  <Override PartName="/ppt/theme/theme3.xml" ContentType="application/vnd.openxmlformats-officedocument.theme+xml"/>
  <Override PartName="/ppt/slideLayouts/slideLayout55.xml" ContentType="application/vnd.openxmlformats-officedocument.presentationml.slideLayout+xml"/>
  <Override PartName="/ppt/slideLayouts/slideLayout108.xml" ContentType="application/vnd.openxmlformats-officedocument.presentationml.slideLayout+xml"/>
  <Override PartName="/ppt/slideLayouts/slideLayout155.xml" ContentType="application/vnd.openxmlformats-officedocument.presentationml.slideLayout+xml"/>
  <Override PartName="/ppt/slides/slide34.xml" ContentType="application/vnd.openxmlformats-officedocument.presentationml.slide+xml"/>
  <Override PartName="/ppt/slides/slide81.xml" ContentType="application/vnd.openxmlformats-officedocument.presentationml.slide+xml"/>
  <Override PartName="/ppt/slideLayouts/slideLayout44.xml" ContentType="application/vnd.openxmlformats-officedocument.presentationml.slideLayout+xml"/>
  <Override PartName="/ppt/slideLayouts/slideLayout91.xml" ContentType="application/vnd.openxmlformats-officedocument.presentationml.slideLayout+xml"/>
  <Override PartName="/ppt/slideLayouts/slideLayout133.xml" ContentType="application/vnd.openxmlformats-officedocument.presentationml.slideLayout+xml"/>
  <Override PartName="/ppt/slideLayouts/slideLayout144.xml" ContentType="application/vnd.openxmlformats-officedocument.presentationml.slideLayout+xml"/>
  <Override PartName="/ppt/slideLayouts/slideLayout180.xml" ContentType="application/vnd.openxmlformats-officedocument.presentationml.slideLayout+xml"/>
  <Override PartName="/ppt/slideLayouts/slideLayout191.xml" ContentType="application/vnd.openxmlformats-officedocument.presentationml.slideLayout+xml"/>
  <Default Extension="rels" ContentType="application/vnd.openxmlformats-package.relationships+xml"/>
  <Override PartName="/ppt/slideMasters/slideMaster17.xml" ContentType="application/vnd.openxmlformats-officedocument.presentationml.slideMaster+xml"/>
  <Override PartName="/ppt/slides/slide23.xml" ContentType="application/vnd.openxmlformats-officedocument.presentationml.slide+xml"/>
  <Override PartName="/ppt/slides/slide70.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slideLayouts/slideLayout80.xml" ContentType="application/vnd.openxmlformats-officedocument.presentationml.slideLayout+xml"/>
  <Override PartName="/ppt/slideLayouts/slideLayout122.xml" ContentType="application/vnd.openxmlformats-officedocument.presentationml.slideLayout+xml"/>
  <Override PartName="/ppt/slideLayouts/slideLayout209.xml" ContentType="application/vnd.openxmlformats-officedocument.presentationml.slideLayout+xml"/>
  <Override PartName="/ppt/slides/slide12.xml" ContentType="application/vnd.openxmlformats-officedocument.presentationml.slide+xml"/>
  <Override PartName="/ppt/slideLayouts/slideLayout11.xml" ContentType="application/vnd.openxmlformats-officedocument.presentationml.slideLayout+xml"/>
  <Override PartName="/ppt/slideLayouts/slideLayout111.xml" ContentType="application/vnd.openxmlformats-officedocument.presentationml.slideLayout+xml"/>
  <Override PartName="/ppt/theme/theme16.xml" ContentType="application/vnd.openxmlformats-officedocument.theme+xml"/>
  <Override PartName="/ppt/slideLayouts/slideLayout100.xml" ContentType="application/vnd.openxmlformats-officedocument.presentationml.slideLayout+xml"/>
  <Override PartName="/ppt/slideMasters/slideMaster6.xml" ContentType="application/vnd.openxmlformats-officedocument.presentationml.slideMaster+xml"/>
  <Override PartName="/ppt/theme/theme8.xml" ContentType="application/vnd.openxmlformats-officedocument.theme+xml"/>
  <Override PartName="/ppt/slideLayouts/slideLayout149.xml" ContentType="application/vnd.openxmlformats-officedocument.presentationml.slideLayout+xml"/>
  <Override PartName="/ppt/slideLayouts/slideLayout196.xml" ContentType="application/vnd.openxmlformats-officedocument.presentationml.slideLayout+xml"/>
  <Override PartName="/ppt/slideLayouts/slideLayout201.xml" ContentType="application/vnd.openxmlformats-officedocument.presentationml.slideLayout+xml"/>
  <Override PartName="/ppt/slideLayouts/slideLayout212.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75.xml" ContentType="application/vnd.openxmlformats-officedocument.presentationml.slide+xml"/>
  <Override PartName="/ppt/slideLayouts/slideLayout38.xml" ContentType="application/vnd.openxmlformats-officedocument.presentationml.slideLayout+xml"/>
  <Override PartName="/ppt/slideLayouts/slideLayout49.xml" ContentType="application/vnd.openxmlformats-officedocument.presentationml.slideLayout+xml"/>
  <Override PartName="/ppt/slideLayouts/slideLayout85.xml" ContentType="application/vnd.openxmlformats-officedocument.presentationml.slideLayout+xml"/>
  <Override PartName="/ppt/slideLayouts/slideLayout96.xml" ContentType="application/vnd.openxmlformats-officedocument.presentationml.slideLayout+xml"/>
  <Override PartName="/ppt/slideLayouts/slideLayout138.xml" ContentType="application/vnd.openxmlformats-officedocument.presentationml.slideLayout+xml"/>
  <Override PartName="/ppt/slideLayouts/slideLayout185.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64.xml" ContentType="application/vnd.openxmlformats-officedocument.presentationml.slide+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slideLayouts/slideLayout74.xml" ContentType="application/vnd.openxmlformats-officedocument.presentationml.slideLayout+xml"/>
  <Override PartName="/ppt/slideLayouts/slideLayout116.xml" ContentType="application/vnd.openxmlformats-officedocument.presentationml.slideLayout+xml"/>
  <Override PartName="/ppt/slideLayouts/slideLayout127.xml" ContentType="application/vnd.openxmlformats-officedocument.presentationml.slideLayout+xml"/>
  <Override PartName="/ppt/slideLayouts/slideLayout163.xml" ContentType="application/vnd.openxmlformats-officedocument.presentationml.slideLayout+xml"/>
  <Override PartName="/ppt/slideLayouts/slideLayout174.xml" ContentType="application/vnd.openxmlformats-officedocument.presentationml.slideLayout+xml"/>
  <Override PartName="/ppt/slides/slide53.xml" ContentType="application/vnd.openxmlformats-officedocument.presentationml.slide+xml"/>
  <Override PartName="/ppt/slideLayouts/slideLayout16.xml" ContentType="application/vnd.openxmlformats-officedocument.presentationml.slideLayout+xml"/>
  <Override PartName="/ppt/slideLayouts/slideLayout63.xml" ContentType="application/vnd.openxmlformats-officedocument.presentationml.slideLayout+xml"/>
  <Override PartName="/ppt/slideLayouts/slideLayout105.xml" ContentType="application/vnd.openxmlformats-officedocument.presentationml.slideLayout+xml"/>
  <Override PartName="/ppt/slideLayouts/slideLayout152.xml" ContentType="application/vnd.openxmlformats-officedocument.presentationml.slideLayout+xml"/>
  <Default Extension="jpeg" ContentType="image/jpeg"/>
  <Override PartName="/ppt/slides/slide31.xml" ContentType="application/vnd.openxmlformats-officedocument.presentationml.slide+xml"/>
  <Override PartName="/ppt/slides/slide42.xml" ContentType="application/vnd.openxmlformats-officedocument.presentationml.slide+xml"/>
  <Override PartName="/ppt/slideLayouts/slideLayout41.xml" ContentType="application/vnd.openxmlformats-officedocument.presentationml.slideLayout+xml"/>
  <Override PartName="/ppt/slideLayouts/slideLayout52.xml" ContentType="application/vnd.openxmlformats-officedocument.presentationml.slideLayout+xml"/>
  <Override PartName="/ppt/slideLayouts/slideLayout141.xml" ContentType="application/vnd.openxmlformats-officedocument.presentationml.slideLayout+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3" r:id="rId3"/>
    <p:sldMasterId id="2147483686" r:id="rId4"/>
    <p:sldMasterId id="2147483699" r:id="rId5"/>
    <p:sldMasterId id="2147483712" r:id="rId6"/>
    <p:sldMasterId id="2147483725" r:id="rId7"/>
    <p:sldMasterId id="2147483738" r:id="rId8"/>
    <p:sldMasterId id="2147483751" r:id="rId9"/>
    <p:sldMasterId id="2147483764" r:id="rId10"/>
    <p:sldMasterId id="2147483777" r:id="rId11"/>
    <p:sldMasterId id="2147483790" r:id="rId12"/>
    <p:sldMasterId id="2147483803" r:id="rId13"/>
    <p:sldMasterId id="2147483816" r:id="rId14"/>
    <p:sldMasterId id="2147483829" r:id="rId15"/>
    <p:sldMasterId id="2147483842" r:id="rId16"/>
    <p:sldMasterId id="2147483855" r:id="rId17"/>
    <p:sldMasterId id="2147483868" r:id="rId18"/>
  </p:sldMasterIdLst>
  <p:notesMasterIdLst>
    <p:notesMasterId r:id="rId103"/>
  </p:notesMasterIdLst>
  <p:sldIdLst>
    <p:sldId id="928" r:id="rId19"/>
    <p:sldId id="1155" r:id="rId20"/>
    <p:sldId id="259" r:id="rId21"/>
    <p:sldId id="281" r:id="rId22"/>
    <p:sldId id="282" r:id="rId23"/>
    <p:sldId id="784" r:id="rId24"/>
    <p:sldId id="288" r:id="rId25"/>
    <p:sldId id="300" r:id="rId26"/>
    <p:sldId id="301" r:id="rId27"/>
    <p:sldId id="783" r:id="rId28"/>
    <p:sldId id="302" r:id="rId29"/>
    <p:sldId id="1162" r:id="rId30"/>
    <p:sldId id="305" r:id="rId31"/>
    <p:sldId id="306" r:id="rId32"/>
    <p:sldId id="527" r:id="rId33"/>
    <p:sldId id="323" r:id="rId34"/>
    <p:sldId id="262" r:id="rId35"/>
    <p:sldId id="284" r:id="rId36"/>
    <p:sldId id="593" r:id="rId37"/>
    <p:sldId id="297" r:id="rId38"/>
    <p:sldId id="295" r:id="rId39"/>
    <p:sldId id="296" r:id="rId40"/>
    <p:sldId id="298" r:id="rId41"/>
    <p:sldId id="461" r:id="rId42"/>
    <p:sldId id="404" r:id="rId43"/>
    <p:sldId id="321" r:id="rId44"/>
    <p:sldId id="717" r:id="rId45"/>
    <p:sldId id="345" r:id="rId46"/>
    <p:sldId id="1163" r:id="rId47"/>
    <p:sldId id="347" r:id="rId48"/>
    <p:sldId id="359" r:id="rId49"/>
    <p:sldId id="363" r:id="rId50"/>
    <p:sldId id="365" r:id="rId51"/>
    <p:sldId id="364" r:id="rId52"/>
    <p:sldId id="366" r:id="rId53"/>
    <p:sldId id="367" r:id="rId54"/>
    <p:sldId id="266" r:id="rId55"/>
    <p:sldId id="375" r:id="rId56"/>
    <p:sldId id="374" r:id="rId57"/>
    <p:sldId id="376" r:id="rId58"/>
    <p:sldId id="377" r:id="rId59"/>
    <p:sldId id="389" r:id="rId60"/>
    <p:sldId id="380" r:id="rId61"/>
    <p:sldId id="390" r:id="rId62"/>
    <p:sldId id="382" r:id="rId63"/>
    <p:sldId id="388" r:id="rId64"/>
    <p:sldId id="559" r:id="rId65"/>
    <p:sldId id="383" r:id="rId66"/>
    <p:sldId id="384" r:id="rId67"/>
    <p:sldId id="462" r:id="rId68"/>
    <p:sldId id="455" r:id="rId69"/>
    <p:sldId id="456" r:id="rId70"/>
    <p:sldId id="457" r:id="rId71"/>
    <p:sldId id="454" r:id="rId72"/>
    <p:sldId id="267" r:id="rId73"/>
    <p:sldId id="464" r:id="rId74"/>
    <p:sldId id="465" r:id="rId75"/>
    <p:sldId id="518" r:id="rId76"/>
    <p:sldId id="517" r:id="rId77"/>
    <p:sldId id="562" r:id="rId78"/>
    <p:sldId id="1164" r:id="rId79"/>
    <p:sldId id="520" r:id="rId80"/>
    <p:sldId id="523" r:id="rId81"/>
    <p:sldId id="525" r:id="rId82"/>
    <p:sldId id="526" r:id="rId83"/>
    <p:sldId id="524" r:id="rId84"/>
    <p:sldId id="528" r:id="rId85"/>
    <p:sldId id="529" r:id="rId86"/>
    <p:sldId id="530" r:id="rId87"/>
    <p:sldId id="531" r:id="rId88"/>
    <p:sldId id="532" r:id="rId89"/>
    <p:sldId id="533" r:id="rId90"/>
    <p:sldId id="776" r:id="rId91"/>
    <p:sldId id="777" r:id="rId92"/>
    <p:sldId id="778" r:id="rId93"/>
    <p:sldId id="785" r:id="rId94"/>
    <p:sldId id="786" r:id="rId95"/>
    <p:sldId id="787" r:id="rId96"/>
    <p:sldId id="788" r:id="rId97"/>
    <p:sldId id="789" r:id="rId98"/>
    <p:sldId id="560" r:id="rId99"/>
    <p:sldId id="790" r:id="rId100"/>
    <p:sldId id="791" r:id="rId101"/>
    <p:sldId id="565" r:id="rId102"/>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E7117"/>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horzBarState="maximized">
    <p:restoredLeft sz="15517" autoAdjust="0"/>
    <p:restoredTop sz="94660" autoAdjust="0"/>
  </p:normalViewPr>
  <p:slideViewPr>
    <p:cSldViewPr snapToGrid="0">
      <p:cViewPr varScale="1">
        <p:scale>
          <a:sx n="114" d="100"/>
          <a:sy n="114" d="100"/>
        </p:scale>
        <p:origin x="-216" y="-96"/>
      </p:cViewPr>
      <p:guideLst>
        <p:guide orient="horz" pos="2162"/>
        <p:guide pos="3842"/>
      </p:guideLst>
    </p:cSldViewPr>
  </p:slideViewPr>
  <p:outlineViewPr>
    <p:cViewPr>
      <p:scale>
        <a:sx n="33" d="100"/>
        <a:sy n="33" d="100"/>
      </p:scale>
      <p:origin x="10" y="11630"/>
    </p:cViewPr>
  </p:outlin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26" Type="http://schemas.openxmlformats.org/officeDocument/2006/relationships/slide" Target="slides/slide8.xml"/><Relationship Id="rId21" Type="http://schemas.openxmlformats.org/officeDocument/2006/relationships/slide" Target="slides/slide3.xml"/><Relationship Id="rId42" Type="http://schemas.openxmlformats.org/officeDocument/2006/relationships/slide" Target="slides/slide24.xml"/><Relationship Id="rId47" Type="http://schemas.openxmlformats.org/officeDocument/2006/relationships/slide" Target="slides/slide29.xml"/><Relationship Id="rId63" Type="http://schemas.openxmlformats.org/officeDocument/2006/relationships/slide" Target="slides/slide45.xml"/><Relationship Id="rId68" Type="http://schemas.openxmlformats.org/officeDocument/2006/relationships/slide" Target="slides/slide50.xml"/><Relationship Id="rId84" Type="http://schemas.openxmlformats.org/officeDocument/2006/relationships/slide" Target="slides/slide66.xml"/><Relationship Id="rId89" Type="http://schemas.openxmlformats.org/officeDocument/2006/relationships/slide" Target="slides/slide71.xml"/><Relationship Id="rId7" Type="http://schemas.openxmlformats.org/officeDocument/2006/relationships/slideMaster" Target="slideMasters/slideMaster7.xml"/><Relationship Id="rId71" Type="http://schemas.openxmlformats.org/officeDocument/2006/relationships/slide" Target="slides/slide53.xml"/><Relationship Id="rId92" Type="http://schemas.openxmlformats.org/officeDocument/2006/relationships/slide" Target="slides/slide74.xml"/><Relationship Id="rId2" Type="http://schemas.openxmlformats.org/officeDocument/2006/relationships/slideMaster" Target="slideMasters/slideMaster2.xml"/><Relationship Id="rId16" Type="http://schemas.openxmlformats.org/officeDocument/2006/relationships/slideMaster" Target="slideMasters/slideMaster16.xml"/><Relationship Id="rId29" Type="http://schemas.openxmlformats.org/officeDocument/2006/relationships/slide" Target="slides/slide11.xml"/><Relationship Id="rId107" Type="http://schemas.openxmlformats.org/officeDocument/2006/relationships/tableStyles" Target="tableStyles.xml"/><Relationship Id="rId11" Type="http://schemas.openxmlformats.org/officeDocument/2006/relationships/slideMaster" Target="slideMasters/slideMaster11.xml"/><Relationship Id="rId24" Type="http://schemas.openxmlformats.org/officeDocument/2006/relationships/slide" Target="slides/slide6.xml"/><Relationship Id="rId32" Type="http://schemas.openxmlformats.org/officeDocument/2006/relationships/slide" Target="slides/slide14.xml"/><Relationship Id="rId37" Type="http://schemas.openxmlformats.org/officeDocument/2006/relationships/slide" Target="slides/slide19.xml"/><Relationship Id="rId40" Type="http://schemas.openxmlformats.org/officeDocument/2006/relationships/slide" Target="slides/slide22.xml"/><Relationship Id="rId45" Type="http://schemas.openxmlformats.org/officeDocument/2006/relationships/slide" Target="slides/slide27.xml"/><Relationship Id="rId53" Type="http://schemas.openxmlformats.org/officeDocument/2006/relationships/slide" Target="slides/slide35.xml"/><Relationship Id="rId58" Type="http://schemas.openxmlformats.org/officeDocument/2006/relationships/slide" Target="slides/slide40.xml"/><Relationship Id="rId66" Type="http://schemas.openxmlformats.org/officeDocument/2006/relationships/slide" Target="slides/slide48.xml"/><Relationship Id="rId74" Type="http://schemas.openxmlformats.org/officeDocument/2006/relationships/slide" Target="slides/slide56.xml"/><Relationship Id="rId79" Type="http://schemas.openxmlformats.org/officeDocument/2006/relationships/slide" Target="slides/slide61.xml"/><Relationship Id="rId87" Type="http://schemas.openxmlformats.org/officeDocument/2006/relationships/slide" Target="slides/slide69.xml"/><Relationship Id="rId102" Type="http://schemas.openxmlformats.org/officeDocument/2006/relationships/slide" Target="slides/slide84.xml"/><Relationship Id="rId5" Type="http://schemas.openxmlformats.org/officeDocument/2006/relationships/slideMaster" Target="slideMasters/slideMaster5.xml"/><Relationship Id="rId61" Type="http://schemas.openxmlformats.org/officeDocument/2006/relationships/slide" Target="slides/slide43.xml"/><Relationship Id="rId82" Type="http://schemas.openxmlformats.org/officeDocument/2006/relationships/slide" Target="slides/slide64.xml"/><Relationship Id="rId90" Type="http://schemas.openxmlformats.org/officeDocument/2006/relationships/slide" Target="slides/slide72.xml"/><Relationship Id="rId95" Type="http://schemas.openxmlformats.org/officeDocument/2006/relationships/slide" Target="slides/slide77.xml"/><Relationship Id="rId19" Type="http://schemas.openxmlformats.org/officeDocument/2006/relationships/slide" Target="slides/slide1.xml"/><Relationship Id="rId14" Type="http://schemas.openxmlformats.org/officeDocument/2006/relationships/slideMaster" Target="slideMasters/slideMaster14.xml"/><Relationship Id="rId22" Type="http://schemas.openxmlformats.org/officeDocument/2006/relationships/slide" Target="slides/slide4.xml"/><Relationship Id="rId27" Type="http://schemas.openxmlformats.org/officeDocument/2006/relationships/slide" Target="slides/slide9.xml"/><Relationship Id="rId30" Type="http://schemas.openxmlformats.org/officeDocument/2006/relationships/slide" Target="slides/slide12.xml"/><Relationship Id="rId35" Type="http://schemas.openxmlformats.org/officeDocument/2006/relationships/slide" Target="slides/slide17.xml"/><Relationship Id="rId43" Type="http://schemas.openxmlformats.org/officeDocument/2006/relationships/slide" Target="slides/slide25.xml"/><Relationship Id="rId48" Type="http://schemas.openxmlformats.org/officeDocument/2006/relationships/slide" Target="slides/slide30.xml"/><Relationship Id="rId56" Type="http://schemas.openxmlformats.org/officeDocument/2006/relationships/slide" Target="slides/slide38.xml"/><Relationship Id="rId64" Type="http://schemas.openxmlformats.org/officeDocument/2006/relationships/slide" Target="slides/slide46.xml"/><Relationship Id="rId69" Type="http://schemas.openxmlformats.org/officeDocument/2006/relationships/slide" Target="slides/slide51.xml"/><Relationship Id="rId77" Type="http://schemas.openxmlformats.org/officeDocument/2006/relationships/slide" Target="slides/slide59.xml"/><Relationship Id="rId100" Type="http://schemas.openxmlformats.org/officeDocument/2006/relationships/slide" Target="slides/slide82.xml"/><Relationship Id="rId105" Type="http://schemas.openxmlformats.org/officeDocument/2006/relationships/viewProps" Target="viewProps.xml"/><Relationship Id="rId8" Type="http://schemas.openxmlformats.org/officeDocument/2006/relationships/slideMaster" Target="slideMasters/slideMaster8.xml"/><Relationship Id="rId51" Type="http://schemas.openxmlformats.org/officeDocument/2006/relationships/slide" Target="slides/slide33.xml"/><Relationship Id="rId72" Type="http://schemas.openxmlformats.org/officeDocument/2006/relationships/slide" Target="slides/slide54.xml"/><Relationship Id="rId80" Type="http://schemas.openxmlformats.org/officeDocument/2006/relationships/slide" Target="slides/slide62.xml"/><Relationship Id="rId85" Type="http://schemas.openxmlformats.org/officeDocument/2006/relationships/slide" Target="slides/slide67.xml"/><Relationship Id="rId93" Type="http://schemas.openxmlformats.org/officeDocument/2006/relationships/slide" Target="slides/slide75.xml"/><Relationship Id="rId98" Type="http://schemas.openxmlformats.org/officeDocument/2006/relationships/slide" Target="slides/slide80.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25" Type="http://schemas.openxmlformats.org/officeDocument/2006/relationships/slide" Target="slides/slide7.xml"/><Relationship Id="rId33" Type="http://schemas.openxmlformats.org/officeDocument/2006/relationships/slide" Target="slides/slide15.xml"/><Relationship Id="rId38" Type="http://schemas.openxmlformats.org/officeDocument/2006/relationships/slide" Target="slides/slide20.xml"/><Relationship Id="rId46" Type="http://schemas.openxmlformats.org/officeDocument/2006/relationships/slide" Target="slides/slide28.xml"/><Relationship Id="rId59" Type="http://schemas.openxmlformats.org/officeDocument/2006/relationships/slide" Target="slides/slide41.xml"/><Relationship Id="rId67" Type="http://schemas.openxmlformats.org/officeDocument/2006/relationships/slide" Target="slides/slide49.xml"/><Relationship Id="rId103" Type="http://schemas.openxmlformats.org/officeDocument/2006/relationships/notesMaster" Target="notesMasters/notesMaster1.xml"/><Relationship Id="rId20" Type="http://schemas.openxmlformats.org/officeDocument/2006/relationships/slide" Target="slides/slide2.xml"/><Relationship Id="rId41" Type="http://schemas.openxmlformats.org/officeDocument/2006/relationships/slide" Target="slides/slide23.xml"/><Relationship Id="rId54" Type="http://schemas.openxmlformats.org/officeDocument/2006/relationships/slide" Target="slides/slide36.xml"/><Relationship Id="rId62" Type="http://schemas.openxmlformats.org/officeDocument/2006/relationships/slide" Target="slides/slide44.xml"/><Relationship Id="rId70" Type="http://schemas.openxmlformats.org/officeDocument/2006/relationships/slide" Target="slides/slide52.xml"/><Relationship Id="rId75" Type="http://schemas.openxmlformats.org/officeDocument/2006/relationships/slide" Target="slides/slide57.xml"/><Relationship Id="rId83" Type="http://schemas.openxmlformats.org/officeDocument/2006/relationships/slide" Target="slides/slide65.xml"/><Relationship Id="rId88" Type="http://schemas.openxmlformats.org/officeDocument/2006/relationships/slide" Target="slides/slide70.xml"/><Relationship Id="rId91" Type="http://schemas.openxmlformats.org/officeDocument/2006/relationships/slide" Target="slides/slide73.xml"/><Relationship Id="rId96" Type="http://schemas.openxmlformats.org/officeDocument/2006/relationships/slide" Target="slides/slide78.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Master" Target="slideMasters/slideMaster15.xml"/><Relationship Id="rId23" Type="http://schemas.openxmlformats.org/officeDocument/2006/relationships/slide" Target="slides/slide5.xml"/><Relationship Id="rId28" Type="http://schemas.openxmlformats.org/officeDocument/2006/relationships/slide" Target="slides/slide10.xml"/><Relationship Id="rId36" Type="http://schemas.openxmlformats.org/officeDocument/2006/relationships/slide" Target="slides/slide18.xml"/><Relationship Id="rId49" Type="http://schemas.openxmlformats.org/officeDocument/2006/relationships/slide" Target="slides/slide31.xml"/><Relationship Id="rId57" Type="http://schemas.openxmlformats.org/officeDocument/2006/relationships/slide" Target="slides/slide39.xml"/><Relationship Id="rId106" Type="http://schemas.openxmlformats.org/officeDocument/2006/relationships/theme" Target="theme/theme1.xml"/><Relationship Id="rId10" Type="http://schemas.openxmlformats.org/officeDocument/2006/relationships/slideMaster" Target="slideMasters/slideMaster10.xml"/><Relationship Id="rId31" Type="http://schemas.openxmlformats.org/officeDocument/2006/relationships/slide" Target="slides/slide13.xml"/><Relationship Id="rId44" Type="http://schemas.openxmlformats.org/officeDocument/2006/relationships/slide" Target="slides/slide26.xml"/><Relationship Id="rId52" Type="http://schemas.openxmlformats.org/officeDocument/2006/relationships/slide" Target="slides/slide34.xml"/><Relationship Id="rId60" Type="http://schemas.openxmlformats.org/officeDocument/2006/relationships/slide" Target="slides/slide42.xml"/><Relationship Id="rId65" Type="http://schemas.openxmlformats.org/officeDocument/2006/relationships/slide" Target="slides/slide47.xml"/><Relationship Id="rId73" Type="http://schemas.openxmlformats.org/officeDocument/2006/relationships/slide" Target="slides/slide55.xml"/><Relationship Id="rId78" Type="http://schemas.openxmlformats.org/officeDocument/2006/relationships/slide" Target="slides/slide60.xml"/><Relationship Id="rId81" Type="http://schemas.openxmlformats.org/officeDocument/2006/relationships/slide" Target="slides/slide63.xml"/><Relationship Id="rId86" Type="http://schemas.openxmlformats.org/officeDocument/2006/relationships/slide" Target="slides/slide68.xml"/><Relationship Id="rId94" Type="http://schemas.openxmlformats.org/officeDocument/2006/relationships/slide" Target="slides/slide76.xml"/><Relationship Id="rId99" Type="http://schemas.openxmlformats.org/officeDocument/2006/relationships/slide" Target="slides/slide81.xml"/><Relationship Id="rId101" Type="http://schemas.openxmlformats.org/officeDocument/2006/relationships/slide" Target="slides/slide83.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Master" Target="slideMasters/slideMaster13.xml"/><Relationship Id="rId18" Type="http://schemas.openxmlformats.org/officeDocument/2006/relationships/slideMaster" Target="slideMasters/slideMaster18.xml"/><Relationship Id="rId39" Type="http://schemas.openxmlformats.org/officeDocument/2006/relationships/slide" Target="slides/slide21.xml"/><Relationship Id="rId34" Type="http://schemas.openxmlformats.org/officeDocument/2006/relationships/slide" Target="slides/slide16.xml"/><Relationship Id="rId50" Type="http://schemas.openxmlformats.org/officeDocument/2006/relationships/slide" Target="slides/slide32.xml"/><Relationship Id="rId55" Type="http://schemas.openxmlformats.org/officeDocument/2006/relationships/slide" Target="slides/slide37.xml"/><Relationship Id="rId76" Type="http://schemas.openxmlformats.org/officeDocument/2006/relationships/slide" Target="slides/slide58.xml"/><Relationship Id="rId97" Type="http://schemas.openxmlformats.org/officeDocument/2006/relationships/slide" Target="slides/slide79.xml"/><Relationship Id="rId10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pPr/>
              <a:t>2018/3/15</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pPr/>
              <a:t>9</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pPr/>
              <a:t>67</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pPr/>
              <a:t>72</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dirty="0" smtClean="0"/>
              <a:t>单击此处编辑母版标题样式</a:t>
            </a:r>
            <a:endParaRPr lang="zh-CN" altLang="en-US" dirty="0"/>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smtClean="0"/>
              <a:t>单击此处编辑母版副标题样式</a:t>
            </a:r>
            <a:endParaRPr lang="zh-CN" altLang="en-US" dirty="0"/>
          </a:p>
        </p:txBody>
      </p:sp>
      <p:sp>
        <p:nvSpPr>
          <p:cNvPr id="4" name="日期占位符 3"/>
          <p:cNvSpPr>
            <a:spLocks noGrp="1"/>
          </p:cNvSpPr>
          <p:nvPr>
            <p:ph type="dt" sz="half" idx="10"/>
          </p:nvPr>
        </p:nvSpPr>
        <p:spPr/>
        <p:txBody>
          <a:bodyPr/>
          <a:lstStyle/>
          <a:p>
            <a:fld id="{82F288E0-7875-42C4-84C8-98DBBD3BF4D2}" type="datetimeFigureOut">
              <a:rPr lang="zh-CN" altLang="en-US" smtClean="0"/>
              <a:pPr/>
              <a:t>2018/3/15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pPr/>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单击此处编辑母版标题样式</a:t>
            </a:r>
            <a:endParaRPr lang="zh-CN" altLang="en-US" dirty="0"/>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pPr/>
              <a:t>2018/3/15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pPr/>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lgn="l">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lgn="l">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82F288E0-7875-42C4-84C8-98DBBD3BF4D2}" type="datetimeFigureOut">
              <a:rPr lang="zh-CN" altLang="en-US" smtClean="0"/>
              <a:pPr/>
              <a:t>2018/3/15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pPr/>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单击此处编辑母版标题样式</a:t>
            </a:r>
            <a:endParaRPr lang="zh-CN" altLang="en-US" dirty="0"/>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82F288E0-7875-42C4-84C8-98DBBD3BF4D2}" type="datetimeFigureOut">
              <a:rPr lang="zh-CN" altLang="en-US" smtClean="0"/>
              <a:pPr/>
              <a:t>2018/3/15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6"/>
            <a:ext cx="10515600" cy="970222"/>
          </a:xfrm>
        </p:spPr>
        <p:txBody>
          <a:bodyPr/>
          <a:lstStyle>
            <a:lvl1pPr algn="ctr">
              <a:defRPr/>
            </a:lvl1pPr>
          </a:lstStyle>
          <a:p>
            <a:r>
              <a:rPr lang="zh-CN" altLang="en-US" dirty="0" smtClean="0"/>
              <a:t>单击此处编辑母版标题样式</a:t>
            </a:r>
            <a:endParaRPr lang="zh-CN" altLang="en-US" dirty="0"/>
          </a:p>
        </p:txBody>
      </p:sp>
      <p:sp>
        <p:nvSpPr>
          <p:cNvPr id="3" name="文本占位符 2"/>
          <p:cNvSpPr>
            <a:spLocks noGrp="1"/>
          </p:cNvSpPr>
          <p:nvPr>
            <p:ph type="body" idx="1"/>
          </p:nvPr>
        </p:nvSpPr>
        <p:spPr>
          <a:xfrm>
            <a:off x="1259724" y="1567346"/>
            <a:ext cx="4701840" cy="710095"/>
          </a:xfrm>
        </p:spPr>
        <p:txBody>
          <a:bodyPr anchor="ctr" anchorCtr="0">
            <a:norm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smtClean="0"/>
              <a:t>单击此处编辑母版文本样式</a:t>
            </a:r>
          </a:p>
        </p:txBody>
      </p:sp>
      <p:sp>
        <p:nvSpPr>
          <p:cNvPr id="4" name="内容占位符 3"/>
          <p:cNvSpPr>
            <a:spLocks noGrp="1"/>
          </p:cNvSpPr>
          <p:nvPr>
            <p:ph sz="half" idx="2"/>
          </p:nvPr>
        </p:nvSpPr>
        <p:spPr>
          <a:xfrm>
            <a:off x="1259724" y="2338388"/>
            <a:ext cx="4701840" cy="3785964"/>
          </a:xfrm>
        </p:spPr>
        <p:txBody>
          <a:bodyPr>
            <a:normAutofit/>
          </a:bodyPr>
          <a:lstStyle>
            <a:lvl1pPr>
              <a:defRPr sz="2400"/>
            </a:lvl1pPr>
            <a:lvl2pPr>
              <a:defRPr sz="2000"/>
            </a:lvl2pPr>
            <a:lvl3pPr>
              <a:defRPr sz="1800"/>
            </a:lvl3pPr>
            <a:lvl4pPr>
              <a:defRPr sz="1600"/>
            </a:lvl4pPr>
            <a:lvl5pPr>
              <a:defRPr sz="1600"/>
            </a:lvl5p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
        <p:nvSpPr>
          <p:cNvPr id="5" name="文本占位符 4"/>
          <p:cNvSpPr>
            <a:spLocks noGrp="1"/>
          </p:cNvSpPr>
          <p:nvPr>
            <p:ph type="body" sz="quarter" idx="3"/>
          </p:nvPr>
        </p:nvSpPr>
        <p:spPr>
          <a:xfrm>
            <a:off x="6289616" y="1567346"/>
            <a:ext cx="4701841" cy="710095"/>
          </a:xfrm>
        </p:spPr>
        <p:txBody>
          <a:bodyPr vert="horz" lIns="91440" tIns="45720" rIns="91440" bIns="45720" rtlCol="0" anchor="ctr" anchorCtr="0">
            <a:normAutofit/>
          </a:bodyPr>
          <a:lstStyle>
            <a:lvl1pPr marL="228600" indent="-228600">
              <a:buNone/>
              <a:defRPr lang="zh-CN" altLang="en-US" b="0" smtClean="0"/>
            </a:lvl1pPr>
          </a:lstStyle>
          <a:p>
            <a:pPr marL="0" lvl="0" indent="0"/>
            <a:r>
              <a:rPr lang="zh-CN" altLang="en-US" smtClean="0"/>
              <a:t>单击此处编辑母版文本样式</a:t>
            </a:r>
          </a:p>
        </p:txBody>
      </p:sp>
      <p:sp>
        <p:nvSpPr>
          <p:cNvPr id="6" name="内容占位符 5"/>
          <p:cNvSpPr>
            <a:spLocks noGrp="1"/>
          </p:cNvSpPr>
          <p:nvPr>
            <p:ph sz="quarter" idx="4"/>
          </p:nvPr>
        </p:nvSpPr>
        <p:spPr>
          <a:xfrm>
            <a:off x="6289616" y="2357460"/>
            <a:ext cx="4701841" cy="3766892"/>
          </a:xfrm>
        </p:spPr>
        <p:txBody>
          <a:bodyPr>
            <a:normAutofit/>
          </a:bodyPr>
          <a:lstStyle>
            <a:lvl1pPr>
              <a:defRPr sz="2400"/>
            </a:lvl1pPr>
            <a:lvl2pPr>
              <a:defRPr sz="2000"/>
            </a:lvl2pPr>
            <a:lvl3pPr>
              <a:defRPr sz="1800"/>
            </a:lvl3pPr>
            <a:lvl4pPr>
              <a:defRPr sz="1600"/>
            </a:lvl4pPr>
            <a:lvl5pPr>
              <a:defRPr sz="1600"/>
            </a:lvl5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82F288E0-7875-42C4-84C8-98DBBD3BF4D2}" type="datetimeFigureOut">
              <a:rPr lang="zh-CN" altLang="en-US" smtClean="0"/>
              <a:pPr/>
              <a:t>2018/3/15</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D9BB5D0-35E4-459D-AEF3-FE4D7C45CC19}" type="slidenum">
              <a:rPr lang="zh-CN" altLang="en-US" smtClean="0"/>
              <a:pPr/>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单击此处编辑母版标题样式</a:t>
            </a:r>
            <a:endParaRPr lang="zh-CN" altLang="en-US" dirty="0"/>
          </a:p>
        </p:txBody>
      </p:sp>
      <p:sp>
        <p:nvSpPr>
          <p:cNvPr id="3" name="日期占位符 2"/>
          <p:cNvSpPr>
            <a:spLocks noGrp="1"/>
          </p:cNvSpPr>
          <p:nvPr>
            <p:ph type="dt" sz="half" idx="10"/>
          </p:nvPr>
        </p:nvSpPr>
        <p:spPr/>
        <p:txBody>
          <a:bodyPr/>
          <a:lstStyle/>
          <a:p>
            <a:fld id="{82F288E0-7875-42C4-84C8-98DBBD3BF4D2}" type="datetimeFigureOut">
              <a:rPr lang="zh-CN" altLang="en-US" smtClean="0"/>
              <a:pPr/>
              <a:t>2018/3/15</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pPr/>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2F288E0-7875-42C4-84C8-98DBBD3BF4D2}" type="datetimeFigureOut">
              <a:rPr lang="zh-CN" altLang="en-US" smtClean="0"/>
              <a:pPr/>
              <a:t>2018/3/15</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D9BB5D0-35E4-459D-AEF3-FE4D7C45CC19}" type="slidenum">
              <a:rPr lang="zh-CN" altLang="en-US" smtClean="0"/>
              <a:pPr/>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260850" cy="1600200"/>
          </a:xfrm>
        </p:spPr>
        <p:txBody>
          <a:bodyPr anchor="t" anchorCtr="0">
            <a:normAutofit/>
          </a:bodyPr>
          <a:lstStyle>
            <a:lvl1pPr>
              <a:defRPr sz="4000"/>
            </a:lvl1pPr>
          </a:lstStyle>
          <a:p>
            <a:r>
              <a:rPr lang="zh-CN" altLang="en-US" dirty="0" smtClean="0"/>
              <a:t>单击此处编辑母版标题样式</a:t>
            </a:r>
            <a:endParaRPr lang="zh-CN" altLang="en-US" dirty="0"/>
          </a:p>
        </p:txBody>
      </p:sp>
      <p:sp>
        <p:nvSpPr>
          <p:cNvPr id="3" name="图片占位符 2"/>
          <p:cNvSpPr>
            <a:spLocks noGrp="1"/>
          </p:cNvSpPr>
          <p:nvPr>
            <p:ph type="pic" idx="1"/>
          </p:nvPr>
        </p:nvSpPr>
        <p:spPr>
          <a:xfrm>
            <a:off x="5384800" y="457201"/>
            <a:ext cx="5970588"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4260850" cy="3811588"/>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dirty="0" smtClean="0"/>
              <a:t>单击此处编辑母版文本样式</a:t>
            </a:r>
          </a:p>
        </p:txBody>
      </p:sp>
      <p:sp>
        <p:nvSpPr>
          <p:cNvPr id="5" name="日期占位符 4"/>
          <p:cNvSpPr>
            <a:spLocks noGrp="1"/>
          </p:cNvSpPr>
          <p:nvPr>
            <p:ph type="dt" sz="half" idx="10"/>
          </p:nvPr>
        </p:nvSpPr>
        <p:spPr/>
        <p:txBody>
          <a:bodyPr/>
          <a:lstStyle/>
          <a:p>
            <a:fld id="{82F288E0-7875-42C4-84C8-98DBBD3BF4D2}" type="datetimeFigureOut">
              <a:rPr lang="zh-CN" altLang="en-US" smtClean="0"/>
              <a:pPr/>
              <a:t>2018/3/15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pPr/>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dirty="0" smtClean="0"/>
              <a:t>单击此处编辑母版标题样式</a:t>
            </a:r>
            <a:endParaRPr lang="zh-CN" altLang="en-US" dirty="0"/>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
        <p:nvSpPr>
          <p:cNvPr id="4" name="日期占位符 3"/>
          <p:cNvSpPr>
            <a:spLocks noGrp="1"/>
          </p:cNvSpPr>
          <p:nvPr>
            <p:ph type="dt" sz="half" idx="10"/>
          </p:nvPr>
        </p:nvSpPr>
        <p:spPr/>
        <p:txBody>
          <a:bodyPr/>
          <a:lstStyle/>
          <a:p>
            <a:fld id="{82F288E0-7875-42C4-84C8-98DBBD3BF4D2}" type="datetimeFigureOut">
              <a:rPr lang="zh-CN" altLang="en-US" smtClean="0"/>
              <a:pPr/>
              <a:t>2018/3/15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pPr/>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838200" y="365125"/>
            <a:ext cx="10515600" cy="58118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3" name="日期占位符 2"/>
          <p:cNvSpPr>
            <a:spLocks noGrp="1"/>
          </p:cNvSpPr>
          <p:nvPr>
            <p:ph type="dt" sz="half" idx="10"/>
          </p:nvPr>
        </p:nvSpPr>
        <p:spPr/>
        <p:txBody>
          <a:bodyPr/>
          <a:lstStyle/>
          <a:p>
            <a:fld id="{82F288E0-7875-42C4-84C8-98DBBD3BF4D2}" type="datetimeFigureOut">
              <a:rPr lang="zh-CN" altLang="en-US" smtClean="0"/>
              <a:pPr/>
              <a:t>2018/3/15</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x" preserve="1">
  <p:cSld name="标题和文本">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pPr/>
              <a:t>2018/3/15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pPr/>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4"/>
            <a:ext cx="9144000" cy="2387600"/>
          </a:xfrm>
        </p:spPr>
        <p:txBody>
          <a:bodyPr anchor="b"/>
          <a:lstStyle>
            <a:lvl1pPr algn="ctr">
              <a:defRPr sz="5400"/>
            </a:lvl1pPr>
          </a:lstStyle>
          <a:p>
            <a:pPr fontAlgn="base"/>
            <a:r>
              <a:rPr lang="zh-CN" altLang="en-US" strike="noStrike" noProof="1" smtClean="0"/>
              <a:t>单击此处编辑母版标题样式</a:t>
            </a:r>
            <a:endParaRPr lang="zh-CN" altLang="en-US" strike="noStrike" noProof="1"/>
          </a:p>
        </p:txBody>
      </p:sp>
      <p:sp>
        <p:nvSpPr>
          <p:cNvPr id="3" name="副标题 2"/>
          <p:cNvSpPr>
            <a:spLocks noGrp="1"/>
          </p:cNvSpPr>
          <p:nvPr>
            <p:ph type="subTitle" idx="1"/>
          </p:nvPr>
        </p:nvSpPr>
        <p:spPr>
          <a:xfrm>
            <a:off x="1524000" y="3602038"/>
            <a:ext cx="9144000" cy="1655762"/>
          </a:xfrm>
        </p:spPr>
        <p:txBody>
          <a:bodyPr/>
          <a:lstStyle>
            <a:lvl1pPr marL="0" indent="0" algn="ctr">
              <a:buNone/>
              <a:defRPr sz="2160"/>
            </a:lvl1pPr>
            <a:lvl2pPr marL="411480" indent="0" algn="ctr">
              <a:buNone/>
              <a:defRPr sz="1800"/>
            </a:lvl2pPr>
            <a:lvl3pPr marL="822960" indent="0" algn="ctr">
              <a:buNone/>
              <a:defRPr sz="1620"/>
            </a:lvl3pPr>
            <a:lvl4pPr marL="1234440" indent="0" algn="ctr">
              <a:buNone/>
              <a:defRPr sz="1440"/>
            </a:lvl4pPr>
            <a:lvl5pPr marL="1645920" indent="0" algn="ctr">
              <a:buNone/>
              <a:defRPr sz="1440"/>
            </a:lvl5pPr>
            <a:lvl6pPr marL="2057400" indent="0" algn="ctr">
              <a:buNone/>
              <a:defRPr sz="1440"/>
            </a:lvl6pPr>
            <a:lvl7pPr marL="2468880" indent="0" algn="ctr">
              <a:buNone/>
              <a:defRPr sz="1440"/>
            </a:lvl7pPr>
            <a:lvl8pPr marL="2880360" indent="0" algn="ctr">
              <a:buNone/>
              <a:defRPr sz="1440"/>
            </a:lvl8pPr>
            <a:lvl9pPr marL="3291840" indent="0" algn="ctr">
              <a:buNone/>
              <a:defRPr sz="1440"/>
            </a:lvl9pPr>
          </a:lstStyle>
          <a:p>
            <a:pPr fontAlgn="base"/>
            <a:r>
              <a:rPr lang="zh-CN" altLang="en-US" strike="noStrike" noProof="1" smtClean="0"/>
              <a:t>单击此处编辑母版副标题样式</a:t>
            </a:r>
            <a:endParaRPr lang="zh-CN" altLang="en-US" strike="noStrike" noProof="1"/>
          </a:p>
        </p:txBody>
      </p:sp>
      <p:sp>
        <p:nvSpPr>
          <p:cNvPr id="4" name="日期占位符 3"/>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5" name="页脚占位符 4"/>
          <p:cNvSpPr>
            <a:spLocks noGrp="1"/>
          </p:cNvSpPr>
          <p:nvPr>
            <p:ph type="ftr" sz="quarter" idx="11"/>
          </p:nvPr>
        </p:nvSpPr>
        <p:spPr/>
        <p:txBody>
          <a:bodyPr/>
          <a:lstStyle/>
          <a:p>
            <a:pPr lvl="0" fontAlgn="base"/>
            <a:endParaRPr lang="en-US" altLang="x-none" strike="noStrike" noProof="1"/>
          </a:p>
        </p:txBody>
      </p:sp>
      <p:sp>
        <p:nvSpPr>
          <p:cNvPr id="6" name="灯片编号占位符 5"/>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p:txBody>
          <a:body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5" name="页脚占位符 4"/>
          <p:cNvSpPr>
            <a:spLocks noGrp="1"/>
          </p:cNvSpPr>
          <p:nvPr>
            <p:ph type="ftr" sz="quarter" idx="11"/>
          </p:nvPr>
        </p:nvSpPr>
        <p:spPr/>
        <p:txBody>
          <a:bodyPr/>
          <a:lstStyle/>
          <a:p>
            <a:pPr lvl="0" fontAlgn="base"/>
            <a:endParaRPr lang="en-US" altLang="x-none" strike="noStrike" noProof="1"/>
          </a:p>
        </p:txBody>
      </p:sp>
      <p:sp>
        <p:nvSpPr>
          <p:cNvPr id="6" name="灯片编号占位符 5"/>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1" y="1709738"/>
            <a:ext cx="10515600" cy="2852737"/>
          </a:xfrm>
        </p:spPr>
        <p:txBody>
          <a:bodyPr anchor="b"/>
          <a:lstStyle>
            <a:lvl1pPr>
              <a:defRPr sz="5400"/>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831851" y="4589464"/>
            <a:ext cx="10515600" cy="1500187"/>
          </a:xfrm>
        </p:spPr>
        <p:txBody>
          <a:bodyPr/>
          <a:lstStyle>
            <a:lvl1pPr marL="0" indent="0">
              <a:buNone/>
              <a:defRPr sz="2160">
                <a:solidFill>
                  <a:schemeClr val="tx1">
                    <a:tint val="75000"/>
                  </a:schemeClr>
                </a:solidFill>
              </a:defRPr>
            </a:lvl1pPr>
            <a:lvl2pPr marL="411480" indent="0">
              <a:buNone/>
              <a:defRPr sz="1800">
                <a:solidFill>
                  <a:schemeClr val="tx1">
                    <a:tint val="75000"/>
                  </a:schemeClr>
                </a:solidFill>
              </a:defRPr>
            </a:lvl2pPr>
            <a:lvl3pPr marL="822960" indent="0">
              <a:buNone/>
              <a:defRPr sz="1620">
                <a:solidFill>
                  <a:schemeClr val="tx1">
                    <a:tint val="75000"/>
                  </a:schemeClr>
                </a:solidFill>
              </a:defRPr>
            </a:lvl3pPr>
            <a:lvl4pPr marL="1234440" indent="0">
              <a:buNone/>
              <a:defRPr sz="1440">
                <a:solidFill>
                  <a:schemeClr val="tx1">
                    <a:tint val="75000"/>
                  </a:schemeClr>
                </a:solidFill>
              </a:defRPr>
            </a:lvl4pPr>
            <a:lvl5pPr marL="1645920" indent="0">
              <a:buNone/>
              <a:defRPr sz="1440">
                <a:solidFill>
                  <a:schemeClr val="tx1">
                    <a:tint val="75000"/>
                  </a:schemeClr>
                </a:solidFill>
              </a:defRPr>
            </a:lvl5pPr>
            <a:lvl6pPr marL="2057400" indent="0">
              <a:buNone/>
              <a:defRPr sz="1440">
                <a:solidFill>
                  <a:schemeClr val="tx1">
                    <a:tint val="75000"/>
                  </a:schemeClr>
                </a:solidFill>
              </a:defRPr>
            </a:lvl6pPr>
            <a:lvl7pPr marL="2468880" indent="0">
              <a:buNone/>
              <a:defRPr sz="1440">
                <a:solidFill>
                  <a:schemeClr val="tx1">
                    <a:tint val="75000"/>
                  </a:schemeClr>
                </a:solidFill>
              </a:defRPr>
            </a:lvl7pPr>
            <a:lvl8pPr marL="2880360" indent="0">
              <a:buNone/>
              <a:defRPr sz="1440">
                <a:solidFill>
                  <a:schemeClr val="tx1">
                    <a:tint val="75000"/>
                  </a:schemeClr>
                </a:solidFill>
              </a:defRPr>
            </a:lvl8pPr>
            <a:lvl9pPr marL="3291840" indent="0">
              <a:buNone/>
              <a:defRPr sz="1440">
                <a:solidFill>
                  <a:schemeClr val="tx1">
                    <a:tint val="75000"/>
                  </a:schemeClr>
                </a:solidFill>
              </a:defRPr>
            </a:lvl9pPr>
          </a:lstStyle>
          <a:p>
            <a:pPr lvl="0" fontAlgn="base"/>
            <a:r>
              <a:rPr lang="zh-CN" altLang="en-US" strike="noStrike" noProof="1" smtClean="0"/>
              <a:t>单击此处编辑母版文本样式</a:t>
            </a:r>
          </a:p>
        </p:txBody>
      </p:sp>
      <p:sp>
        <p:nvSpPr>
          <p:cNvPr id="4" name="日期占位符 3"/>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5" name="页脚占位符 4"/>
          <p:cNvSpPr>
            <a:spLocks noGrp="1"/>
          </p:cNvSpPr>
          <p:nvPr>
            <p:ph type="ftr" sz="quarter" idx="11"/>
          </p:nvPr>
        </p:nvSpPr>
        <p:spPr/>
        <p:txBody>
          <a:bodyPr/>
          <a:lstStyle/>
          <a:p>
            <a:pPr lvl="0" fontAlgn="base"/>
            <a:endParaRPr lang="en-US" altLang="x-none" strike="noStrike" noProof="1"/>
          </a:p>
        </p:txBody>
      </p:sp>
      <p:sp>
        <p:nvSpPr>
          <p:cNvPr id="6" name="灯片编号占位符 5"/>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p:nvPr>
        </p:nvSpPr>
        <p:spPr>
          <a:xfrm>
            <a:off x="609600" y="1600200"/>
            <a:ext cx="5376672" cy="4526280"/>
          </a:xfrm>
        </p:spPr>
        <p:txBody>
          <a:body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内容占位符 3"/>
          <p:cNvSpPr>
            <a:spLocks noGrp="1"/>
          </p:cNvSpPr>
          <p:nvPr>
            <p:ph sz="half" idx="2"/>
          </p:nvPr>
        </p:nvSpPr>
        <p:spPr>
          <a:xfrm>
            <a:off x="6205728" y="1600200"/>
            <a:ext cx="5376672" cy="4526280"/>
          </a:xfrm>
        </p:spPr>
        <p:txBody>
          <a:body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5" name="日期占位符 4"/>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6" name="页脚占位符 5"/>
          <p:cNvSpPr>
            <a:spLocks noGrp="1"/>
          </p:cNvSpPr>
          <p:nvPr>
            <p:ph type="ftr" sz="quarter" idx="11"/>
          </p:nvPr>
        </p:nvSpPr>
        <p:spPr/>
        <p:txBody>
          <a:bodyPr/>
          <a:lstStyle/>
          <a:p>
            <a:pPr lvl="0" fontAlgn="base"/>
            <a:endParaRPr lang="en-US" altLang="x-none" strike="noStrike" noProof="1"/>
          </a:p>
        </p:txBody>
      </p:sp>
      <p:sp>
        <p:nvSpPr>
          <p:cNvPr id="7" name="灯片编号占位符 6"/>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839788" y="1681163"/>
            <a:ext cx="5157787" cy="823912"/>
          </a:xfrm>
        </p:spPr>
        <p:txBody>
          <a:bodyPr anchor="b"/>
          <a:lstStyle>
            <a:lvl1pPr marL="0" indent="0">
              <a:buNone/>
              <a:defRPr sz="2160" b="1"/>
            </a:lvl1pPr>
            <a:lvl2pPr marL="411480" indent="0">
              <a:buNone/>
              <a:defRPr sz="1800" b="1"/>
            </a:lvl2pPr>
            <a:lvl3pPr marL="822960" indent="0">
              <a:buNone/>
              <a:defRPr sz="1620" b="1"/>
            </a:lvl3pPr>
            <a:lvl4pPr marL="1234440" indent="0">
              <a:buNone/>
              <a:defRPr sz="1440" b="1"/>
            </a:lvl4pPr>
            <a:lvl5pPr marL="1645920" indent="0">
              <a:buNone/>
              <a:defRPr sz="1440" b="1"/>
            </a:lvl5pPr>
            <a:lvl6pPr marL="2057400" indent="0">
              <a:buNone/>
              <a:defRPr sz="1440" b="1"/>
            </a:lvl6pPr>
            <a:lvl7pPr marL="2468880" indent="0">
              <a:buNone/>
              <a:defRPr sz="1440" b="1"/>
            </a:lvl7pPr>
            <a:lvl8pPr marL="2880360" indent="0">
              <a:buNone/>
              <a:defRPr sz="1440" b="1"/>
            </a:lvl8pPr>
            <a:lvl9pPr marL="3291840" indent="0">
              <a:buNone/>
              <a:defRPr sz="1440" b="1"/>
            </a:lvl9pPr>
          </a:lstStyle>
          <a:p>
            <a:pPr lvl="0" fontAlgn="base"/>
            <a:r>
              <a:rPr lang="zh-CN" altLang="en-US" strike="noStrike" noProof="1" smtClean="0"/>
              <a:t>单击此处编辑母版文本样式</a:t>
            </a:r>
          </a:p>
        </p:txBody>
      </p:sp>
      <p:sp>
        <p:nvSpPr>
          <p:cNvPr id="4" name="内容占位符 3"/>
          <p:cNvSpPr>
            <a:spLocks noGrp="1"/>
          </p:cNvSpPr>
          <p:nvPr>
            <p:ph sz="half" idx="2"/>
          </p:nvPr>
        </p:nvSpPr>
        <p:spPr>
          <a:xfrm>
            <a:off x="839788" y="2505076"/>
            <a:ext cx="5157787" cy="3684588"/>
          </a:xfrm>
        </p:spPr>
        <p:txBody>
          <a:body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160" b="1"/>
            </a:lvl1pPr>
            <a:lvl2pPr marL="411480" indent="0">
              <a:buNone/>
              <a:defRPr sz="1800" b="1"/>
            </a:lvl2pPr>
            <a:lvl3pPr marL="822960" indent="0">
              <a:buNone/>
              <a:defRPr sz="1620" b="1"/>
            </a:lvl3pPr>
            <a:lvl4pPr marL="1234440" indent="0">
              <a:buNone/>
              <a:defRPr sz="1440" b="1"/>
            </a:lvl4pPr>
            <a:lvl5pPr marL="1645920" indent="0">
              <a:buNone/>
              <a:defRPr sz="1440" b="1"/>
            </a:lvl5pPr>
            <a:lvl6pPr marL="2057400" indent="0">
              <a:buNone/>
              <a:defRPr sz="1440" b="1"/>
            </a:lvl6pPr>
            <a:lvl7pPr marL="2468880" indent="0">
              <a:buNone/>
              <a:defRPr sz="1440" b="1"/>
            </a:lvl7pPr>
            <a:lvl8pPr marL="2880360" indent="0">
              <a:buNone/>
              <a:defRPr sz="1440" b="1"/>
            </a:lvl8pPr>
            <a:lvl9pPr marL="3291840" indent="0">
              <a:buNone/>
              <a:defRPr sz="1440" b="1"/>
            </a:lvl9pPr>
          </a:lstStyle>
          <a:p>
            <a:pPr lvl="0" fontAlgn="base"/>
            <a:r>
              <a:rPr lang="zh-CN" altLang="en-US" strike="noStrike" noProof="1" smtClean="0"/>
              <a:t>单击此处编辑母版文本样式</a:t>
            </a:r>
          </a:p>
        </p:txBody>
      </p:sp>
      <p:sp>
        <p:nvSpPr>
          <p:cNvPr id="6" name="内容占位符 5"/>
          <p:cNvSpPr>
            <a:spLocks noGrp="1"/>
          </p:cNvSpPr>
          <p:nvPr>
            <p:ph sz="quarter" idx="4"/>
          </p:nvPr>
        </p:nvSpPr>
        <p:spPr>
          <a:xfrm>
            <a:off x="6172200" y="2505076"/>
            <a:ext cx="5183188" cy="3684588"/>
          </a:xfrm>
        </p:spPr>
        <p:txBody>
          <a:body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7" name="日期占位符 6"/>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8" name="页脚占位符 7"/>
          <p:cNvSpPr>
            <a:spLocks noGrp="1"/>
          </p:cNvSpPr>
          <p:nvPr>
            <p:ph type="ftr" sz="quarter" idx="11"/>
          </p:nvPr>
        </p:nvSpPr>
        <p:spPr/>
        <p:txBody>
          <a:bodyPr/>
          <a:lstStyle/>
          <a:p>
            <a:pPr lvl="0" fontAlgn="base"/>
            <a:endParaRPr lang="en-US" altLang="x-none" strike="noStrike" noProof="1"/>
          </a:p>
        </p:txBody>
      </p:sp>
      <p:sp>
        <p:nvSpPr>
          <p:cNvPr id="9" name="灯片编号占位符 8"/>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日期占位符 2"/>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4" name="页脚占位符 3"/>
          <p:cNvSpPr>
            <a:spLocks noGrp="1"/>
          </p:cNvSpPr>
          <p:nvPr>
            <p:ph type="ftr" sz="quarter" idx="11"/>
          </p:nvPr>
        </p:nvSpPr>
        <p:spPr/>
        <p:txBody>
          <a:bodyPr/>
          <a:lstStyle/>
          <a:p>
            <a:pPr lvl="0" fontAlgn="base"/>
            <a:endParaRPr lang="en-US" altLang="x-none" strike="noStrike" noProof="1"/>
          </a:p>
        </p:txBody>
      </p:sp>
      <p:sp>
        <p:nvSpPr>
          <p:cNvPr id="5" name="灯片编号占位符 4"/>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3" name="页脚占位符 2"/>
          <p:cNvSpPr>
            <a:spLocks noGrp="1"/>
          </p:cNvSpPr>
          <p:nvPr>
            <p:ph type="ftr" sz="quarter" idx="11"/>
          </p:nvPr>
        </p:nvSpPr>
        <p:spPr/>
        <p:txBody>
          <a:bodyPr/>
          <a:lstStyle/>
          <a:p>
            <a:pPr lvl="0" fontAlgn="base"/>
            <a:endParaRPr lang="en-US" altLang="x-none" strike="noStrike" noProof="1"/>
          </a:p>
        </p:txBody>
      </p:sp>
      <p:sp>
        <p:nvSpPr>
          <p:cNvPr id="4" name="灯片编号占位符 3"/>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2880"/>
            </a:lvl1p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5183188" y="987425"/>
            <a:ext cx="6172200" cy="4873625"/>
          </a:xfrm>
        </p:spPr>
        <p:txBody>
          <a:bodyPr/>
          <a:lstStyle>
            <a:lvl1pPr>
              <a:defRPr sz="2880"/>
            </a:lvl1pPr>
            <a:lvl2pPr>
              <a:defRPr sz="2520"/>
            </a:lvl2pPr>
            <a:lvl3pPr>
              <a:defRPr sz="2160"/>
            </a:lvl3pPr>
            <a:lvl4pPr>
              <a:defRPr sz="1800"/>
            </a:lvl4pPr>
            <a:lvl5pPr>
              <a:defRPr sz="1800"/>
            </a:lvl5pPr>
            <a:lvl6pPr>
              <a:defRPr sz="1800"/>
            </a:lvl6pPr>
            <a:lvl7pPr>
              <a:defRPr sz="1800"/>
            </a:lvl7pPr>
            <a:lvl8pPr>
              <a:defRPr sz="1800"/>
            </a:lvl8pPr>
            <a:lvl9pPr>
              <a:defRPr sz="18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文本占位符 3"/>
          <p:cNvSpPr>
            <a:spLocks noGrp="1"/>
          </p:cNvSpPr>
          <p:nvPr>
            <p:ph type="body" sz="half" idx="2"/>
          </p:nvPr>
        </p:nvSpPr>
        <p:spPr>
          <a:xfrm>
            <a:off x="839788" y="2057400"/>
            <a:ext cx="3932237" cy="3811588"/>
          </a:xfrm>
        </p:spPr>
        <p:txBody>
          <a:bodyPr/>
          <a:lstStyle>
            <a:lvl1pPr marL="0" indent="0">
              <a:buNone/>
              <a:defRPr sz="1440"/>
            </a:lvl1pPr>
            <a:lvl2pPr marL="411480" indent="0">
              <a:buNone/>
              <a:defRPr sz="1260"/>
            </a:lvl2pPr>
            <a:lvl3pPr marL="822960" indent="0">
              <a:buNone/>
              <a:defRPr sz="1080"/>
            </a:lvl3pPr>
            <a:lvl4pPr marL="1234440" indent="0">
              <a:buNone/>
              <a:defRPr sz="900"/>
            </a:lvl4pPr>
            <a:lvl5pPr marL="1645920" indent="0">
              <a:buNone/>
              <a:defRPr sz="900"/>
            </a:lvl5pPr>
            <a:lvl6pPr marL="2057400" indent="0">
              <a:buNone/>
              <a:defRPr sz="900"/>
            </a:lvl6pPr>
            <a:lvl7pPr marL="2468880" indent="0">
              <a:buNone/>
              <a:defRPr sz="900"/>
            </a:lvl7pPr>
            <a:lvl8pPr marL="2880360" indent="0">
              <a:buNone/>
              <a:defRPr sz="900"/>
            </a:lvl8pPr>
            <a:lvl9pPr marL="3291840" indent="0">
              <a:buNone/>
              <a:defRPr sz="900"/>
            </a:lvl9pPr>
          </a:lstStyle>
          <a:p>
            <a:pPr lvl="0" fontAlgn="base"/>
            <a:r>
              <a:rPr lang="zh-CN" altLang="en-US" strike="noStrike" noProof="1" smtClean="0"/>
              <a:t>单击此处编辑母版文本样式</a:t>
            </a:r>
          </a:p>
        </p:txBody>
      </p:sp>
      <p:sp>
        <p:nvSpPr>
          <p:cNvPr id="5" name="日期占位符 4"/>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6" name="页脚占位符 5"/>
          <p:cNvSpPr>
            <a:spLocks noGrp="1"/>
          </p:cNvSpPr>
          <p:nvPr>
            <p:ph type="ftr" sz="quarter" idx="11"/>
          </p:nvPr>
        </p:nvSpPr>
        <p:spPr/>
        <p:txBody>
          <a:bodyPr/>
          <a:lstStyle/>
          <a:p>
            <a:pPr lvl="0" fontAlgn="base"/>
            <a:endParaRPr lang="en-US" altLang="x-none" strike="noStrike" noProof="1"/>
          </a:p>
        </p:txBody>
      </p:sp>
      <p:sp>
        <p:nvSpPr>
          <p:cNvPr id="7" name="灯片编号占位符 6"/>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2880"/>
            </a:lvl1pPr>
          </a:lstStyle>
          <a:p>
            <a:pPr fontAlgn="base"/>
            <a:r>
              <a:rPr lang="zh-CN" altLang="en-US" strike="noStrike" noProof="1" smtClean="0"/>
              <a:t>单击此处编辑母版标题样式</a:t>
            </a:r>
            <a:endParaRPr lang="zh-CN" altLang="en-US" strike="noStrike" noProof="1"/>
          </a:p>
        </p:txBody>
      </p:sp>
      <p:sp>
        <p:nvSpPr>
          <p:cNvPr id="3" name="图片占位符 2"/>
          <p:cNvSpPr>
            <a:spLocks noGrp="1"/>
          </p:cNvSpPr>
          <p:nvPr>
            <p:ph type="pic" idx="1"/>
          </p:nvPr>
        </p:nvSpPr>
        <p:spPr>
          <a:xfrm>
            <a:off x="5183188" y="987425"/>
            <a:ext cx="6172200" cy="4873625"/>
          </a:xfrm>
        </p:spPr>
        <p:txBody>
          <a:bodyPr/>
          <a:lstStyle>
            <a:lvl1pPr marL="0" indent="0">
              <a:buNone/>
              <a:defRPr sz="2880"/>
            </a:lvl1pPr>
            <a:lvl2pPr marL="411480" indent="0">
              <a:buNone/>
              <a:defRPr sz="2520"/>
            </a:lvl2pPr>
            <a:lvl3pPr marL="822960" indent="0">
              <a:buNone/>
              <a:defRPr sz="2160"/>
            </a:lvl3pPr>
            <a:lvl4pPr marL="1234440" indent="0">
              <a:buNone/>
              <a:defRPr sz="1800"/>
            </a:lvl4pPr>
            <a:lvl5pPr marL="1645920" indent="0">
              <a:buNone/>
              <a:defRPr sz="1800"/>
            </a:lvl5pPr>
            <a:lvl6pPr marL="2057400" indent="0">
              <a:buNone/>
              <a:defRPr sz="1800"/>
            </a:lvl6pPr>
            <a:lvl7pPr marL="2468880" indent="0">
              <a:buNone/>
              <a:defRPr sz="1800"/>
            </a:lvl7pPr>
            <a:lvl8pPr marL="2880360" indent="0">
              <a:buNone/>
              <a:defRPr sz="1800"/>
            </a:lvl8pPr>
            <a:lvl9pPr marL="3291840" indent="0">
              <a:buNone/>
              <a:defRPr sz="1800"/>
            </a:lvl9pPr>
          </a:lstStyle>
          <a:p>
            <a:pPr fontAlgn="base"/>
            <a:endParaRPr lang="zh-CN" altLang="en-US" strike="noStrike" noProof="1"/>
          </a:p>
        </p:txBody>
      </p:sp>
      <p:sp>
        <p:nvSpPr>
          <p:cNvPr id="4" name="文本占位符 3"/>
          <p:cNvSpPr>
            <a:spLocks noGrp="1"/>
          </p:cNvSpPr>
          <p:nvPr>
            <p:ph type="body" sz="half" idx="2"/>
          </p:nvPr>
        </p:nvSpPr>
        <p:spPr>
          <a:xfrm>
            <a:off x="839788" y="2057400"/>
            <a:ext cx="3932237" cy="3811588"/>
          </a:xfrm>
        </p:spPr>
        <p:txBody>
          <a:bodyPr/>
          <a:lstStyle>
            <a:lvl1pPr marL="0" indent="0">
              <a:buNone/>
              <a:defRPr sz="1440"/>
            </a:lvl1pPr>
            <a:lvl2pPr marL="411480" indent="0">
              <a:buNone/>
              <a:defRPr sz="1260"/>
            </a:lvl2pPr>
            <a:lvl3pPr marL="822960" indent="0">
              <a:buNone/>
              <a:defRPr sz="1080"/>
            </a:lvl3pPr>
            <a:lvl4pPr marL="1234440" indent="0">
              <a:buNone/>
              <a:defRPr sz="900"/>
            </a:lvl4pPr>
            <a:lvl5pPr marL="1645920" indent="0">
              <a:buNone/>
              <a:defRPr sz="900"/>
            </a:lvl5pPr>
            <a:lvl6pPr marL="2057400" indent="0">
              <a:buNone/>
              <a:defRPr sz="900"/>
            </a:lvl6pPr>
            <a:lvl7pPr marL="2468880" indent="0">
              <a:buNone/>
              <a:defRPr sz="900"/>
            </a:lvl7pPr>
            <a:lvl8pPr marL="2880360" indent="0">
              <a:buNone/>
              <a:defRPr sz="900"/>
            </a:lvl8pPr>
            <a:lvl9pPr marL="3291840" indent="0">
              <a:buNone/>
              <a:defRPr sz="900"/>
            </a:lvl9pPr>
          </a:lstStyle>
          <a:p>
            <a:pPr lvl="0" fontAlgn="base"/>
            <a:r>
              <a:rPr lang="zh-CN" altLang="en-US" strike="noStrike" noProof="1" smtClean="0"/>
              <a:t>单击此处编辑母版文本样式</a:t>
            </a:r>
          </a:p>
        </p:txBody>
      </p:sp>
      <p:sp>
        <p:nvSpPr>
          <p:cNvPr id="5" name="日期占位符 4"/>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6" name="页脚占位符 5"/>
          <p:cNvSpPr>
            <a:spLocks noGrp="1"/>
          </p:cNvSpPr>
          <p:nvPr>
            <p:ph type="ftr" sz="quarter" idx="11"/>
          </p:nvPr>
        </p:nvSpPr>
        <p:spPr/>
        <p:txBody>
          <a:bodyPr/>
          <a:lstStyle/>
          <a:p>
            <a:pPr lvl="0" fontAlgn="base"/>
            <a:endParaRPr lang="en-US" altLang="x-none" strike="noStrike" noProof="1"/>
          </a:p>
        </p:txBody>
      </p:sp>
      <p:sp>
        <p:nvSpPr>
          <p:cNvPr id="7" name="灯片编号占位符 6"/>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5" name="页脚占位符 4"/>
          <p:cNvSpPr>
            <a:spLocks noGrp="1"/>
          </p:cNvSpPr>
          <p:nvPr>
            <p:ph type="ftr" sz="quarter" idx="11"/>
          </p:nvPr>
        </p:nvSpPr>
        <p:spPr/>
        <p:txBody>
          <a:bodyPr/>
          <a:lstStyle/>
          <a:p>
            <a:pPr lvl="0" fontAlgn="base"/>
            <a:endParaRPr lang="en-US" altLang="x-none" strike="noStrike" noProof="1"/>
          </a:p>
        </p:txBody>
      </p:sp>
      <p:sp>
        <p:nvSpPr>
          <p:cNvPr id="6" name="灯片编号占位符 5"/>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320"/>
            <a:ext cx="2743200" cy="5852160"/>
          </a:xfrm>
        </p:spPr>
        <p:txBody>
          <a:bodyPr vert="eaVert"/>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609600" y="274320"/>
            <a:ext cx="8070573" cy="5852160"/>
          </a:xfrm>
        </p:spPr>
        <p:txBody>
          <a:bodyPr vert="eaVert"/>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5" name="页脚占位符 4"/>
          <p:cNvSpPr>
            <a:spLocks noGrp="1"/>
          </p:cNvSpPr>
          <p:nvPr>
            <p:ph type="ftr" sz="quarter" idx="11"/>
          </p:nvPr>
        </p:nvSpPr>
        <p:spPr/>
        <p:txBody>
          <a:bodyPr/>
          <a:lstStyle/>
          <a:p>
            <a:pPr lvl="0" fontAlgn="base"/>
            <a:endParaRPr lang="en-US" altLang="x-none" strike="noStrike" noProof="1"/>
          </a:p>
        </p:txBody>
      </p:sp>
      <p:sp>
        <p:nvSpPr>
          <p:cNvPr id="6" name="灯片编号占位符 5"/>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x" preserve="1">
  <p:cSld name="标题和文本">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p:txBody>
          <a:body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5" name="页脚占位符 4"/>
          <p:cNvSpPr>
            <a:spLocks noGrp="1"/>
          </p:cNvSpPr>
          <p:nvPr>
            <p:ph type="ftr" sz="quarter" idx="11"/>
          </p:nvPr>
        </p:nvSpPr>
        <p:spPr/>
        <p:txBody>
          <a:bodyPr/>
          <a:lstStyle/>
          <a:p>
            <a:pPr lvl="0" fontAlgn="base"/>
            <a:endParaRPr lang="en-US" altLang="x-none" strike="noStrike" noProof="1"/>
          </a:p>
        </p:txBody>
      </p:sp>
      <p:sp>
        <p:nvSpPr>
          <p:cNvPr id="6" name="灯片编号占位符 5"/>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4"/>
            <a:ext cx="9144000" cy="2387600"/>
          </a:xfrm>
        </p:spPr>
        <p:txBody>
          <a:bodyPr anchor="b"/>
          <a:lstStyle>
            <a:lvl1pPr algn="ctr">
              <a:defRPr sz="5400"/>
            </a:lvl1pPr>
          </a:lstStyle>
          <a:p>
            <a:pPr fontAlgn="base"/>
            <a:r>
              <a:rPr lang="zh-CN" altLang="en-US" strike="noStrike" noProof="1" smtClean="0"/>
              <a:t>单击此处编辑母版标题样式</a:t>
            </a:r>
            <a:endParaRPr lang="zh-CN" altLang="en-US" strike="noStrike" noProof="1"/>
          </a:p>
        </p:txBody>
      </p:sp>
      <p:sp>
        <p:nvSpPr>
          <p:cNvPr id="3" name="副标题 2"/>
          <p:cNvSpPr>
            <a:spLocks noGrp="1"/>
          </p:cNvSpPr>
          <p:nvPr>
            <p:ph type="subTitle" idx="1"/>
          </p:nvPr>
        </p:nvSpPr>
        <p:spPr>
          <a:xfrm>
            <a:off x="1524000" y="3602038"/>
            <a:ext cx="9144000" cy="1655762"/>
          </a:xfrm>
        </p:spPr>
        <p:txBody>
          <a:bodyPr/>
          <a:lstStyle>
            <a:lvl1pPr marL="0" indent="0" algn="ctr">
              <a:buNone/>
              <a:defRPr sz="2160"/>
            </a:lvl1pPr>
            <a:lvl2pPr marL="411480" indent="0" algn="ctr">
              <a:buNone/>
              <a:defRPr sz="1800"/>
            </a:lvl2pPr>
            <a:lvl3pPr marL="822960" indent="0" algn="ctr">
              <a:buNone/>
              <a:defRPr sz="1620"/>
            </a:lvl3pPr>
            <a:lvl4pPr marL="1234440" indent="0" algn="ctr">
              <a:buNone/>
              <a:defRPr sz="1440"/>
            </a:lvl4pPr>
            <a:lvl5pPr marL="1645920" indent="0" algn="ctr">
              <a:buNone/>
              <a:defRPr sz="1440"/>
            </a:lvl5pPr>
            <a:lvl6pPr marL="2057400" indent="0" algn="ctr">
              <a:buNone/>
              <a:defRPr sz="1440"/>
            </a:lvl6pPr>
            <a:lvl7pPr marL="2468880" indent="0" algn="ctr">
              <a:buNone/>
              <a:defRPr sz="1440"/>
            </a:lvl7pPr>
            <a:lvl8pPr marL="2880360" indent="0" algn="ctr">
              <a:buNone/>
              <a:defRPr sz="1440"/>
            </a:lvl8pPr>
            <a:lvl9pPr marL="3291840" indent="0" algn="ctr">
              <a:buNone/>
              <a:defRPr sz="1440"/>
            </a:lvl9pPr>
          </a:lstStyle>
          <a:p>
            <a:pPr fontAlgn="base"/>
            <a:r>
              <a:rPr lang="zh-CN" altLang="en-US" strike="noStrike" noProof="1" smtClean="0"/>
              <a:t>单击此处编辑母版副标题样式</a:t>
            </a:r>
            <a:endParaRPr lang="zh-CN" altLang="en-US" strike="noStrike" noProof="1"/>
          </a:p>
        </p:txBody>
      </p:sp>
      <p:sp>
        <p:nvSpPr>
          <p:cNvPr id="4" name="日期占位符 3"/>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5" name="页脚占位符 4"/>
          <p:cNvSpPr>
            <a:spLocks noGrp="1"/>
          </p:cNvSpPr>
          <p:nvPr>
            <p:ph type="ftr" sz="quarter" idx="11"/>
          </p:nvPr>
        </p:nvSpPr>
        <p:spPr/>
        <p:txBody>
          <a:bodyPr/>
          <a:lstStyle/>
          <a:p>
            <a:pPr lvl="0" fontAlgn="base"/>
            <a:endParaRPr lang="en-US" altLang="x-none" strike="noStrike" noProof="1"/>
          </a:p>
        </p:txBody>
      </p:sp>
      <p:sp>
        <p:nvSpPr>
          <p:cNvPr id="6" name="灯片编号占位符 5"/>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p:txBody>
          <a:body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5" name="页脚占位符 4"/>
          <p:cNvSpPr>
            <a:spLocks noGrp="1"/>
          </p:cNvSpPr>
          <p:nvPr>
            <p:ph type="ftr" sz="quarter" idx="11"/>
          </p:nvPr>
        </p:nvSpPr>
        <p:spPr/>
        <p:txBody>
          <a:bodyPr/>
          <a:lstStyle/>
          <a:p>
            <a:pPr lvl="0" fontAlgn="base"/>
            <a:endParaRPr lang="en-US" altLang="x-none" strike="noStrike" noProof="1"/>
          </a:p>
        </p:txBody>
      </p:sp>
      <p:sp>
        <p:nvSpPr>
          <p:cNvPr id="6" name="灯片编号占位符 5"/>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1" y="1709738"/>
            <a:ext cx="10515600" cy="2852737"/>
          </a:xfrm>
        </p:spPr>
        <p:txBody>
          <a:bodyPr anchor="b"/>
          <a:lstStyle>
            <a:lvl1pPr>
              <a:defRPr sz="5400"/>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831851" y="4589464"/>
            <a:ext cx="10515600" cy="1500187"/>
          </a:xfrm>
        </p:spPr>
        <p:txBody>
          <a:bodyPr/>
          <a:lstStyle>
            <a:lvl1pPr marL="0" indent="0">
              <a:buNone/>
              <a:defRPr sz="2160">
                <a:solidFill>
                  <a:schemeClr val="tx1">
                    <a:tint val="75000"/>
                  </a:schemeClr>
                </a:solidFill>
              </a:defRPr>
            </a:lvl1pPr>
            <a:lvl2pPr marL="411480" indent="0">
              <a:buNone/>
              <a:defRPr sz="1800">
                <a:solidFill>
                  <a:schemeClr val="tx1">
                    <a:tint val="75000"/>
                  </a:schemeClr>
                </a:solidFill>
              </a:defRPr>
            </a:lvl2pPr>
            <a:lvl3pPr marL="822960" indent="0">
              <a:buNone/>
              <a:defRPr sz="1620">
                <a:solidFill>
                  <a:schemeClr val="tx1">
                    <a:tint val="75000"/>
                  </a:schemeClr>
                </a:solidFill>
              </a:defRPr>
            </a:lvl3pPr>
            <a:lvl4pPr marL="1234440" indent="0">
              <a:buNone/>
              <a:defRPr sz="1440">
                <a:solidFill>
                  <a:schemeClr val="tx1">
                    <a:tint val="75000"/>
                  </a:schemeClr>
                </a:solidFill>
              </a:defRPr>
            </a:lvl4pPr>
            <a:lvl5pPr marL="1645920" indent="0">
              <a:buNone/>
              <a:defRPr sz="1440">
                <a:solidFill>
                  <a:schemeClr val="tx1">
                    <a:tint val="75000"/>
                  </a:schemeClr>
                </a:solidFill>
              </a:defRPr>
            </a:lvl5pPr>
            <a:lvl6pPr marL="2057400" indent="0">
              <a:buNone/>
              <a:defRPr sz="1440">
                <a:solidFill>
                  <a:schemeClr val="tx1">
                    <a:tint val="75000"/>
                  </a:schemeClr>
                </a:solidFill>
              </a:defRPr>
            </a:lvl6pPr>
            <a:lvl7pPr marL="2468880" indent="0">
              <a:buNone/>
              <a:defRPr sz="1440">
                <a:solidFill>
                  <a:schemeClr val="tx1">
                    <a:tint val="75000"/>
                  </a:schemeClr>
                </a:solidFill>
              </a:defRPr>
            </a:lvl7pPr>
            <a:lvl8pPr marL="2880360" indent="0">
              <a:buNone/>
              <a:defRPr sz="1440">
                <a:solidFill>
                  <a:schemeClr val="tx1">
                    <a:tint val="75000"/>
                  </a:schemeClr>
                </a:solidFill>
              </a:defRPr>
            </a:lvl8pPr>
            <a:lvl9pPr marL="3291840" indent="0">
              <a:buNone/>
              <a:defRPr sz="1440">
                <a:solidFill>
                  <a:schemeClr val="tx1">
                    <a:tint val="75000"/>
                  </a:schemeClr>
                </a:solidFill>
              </a:defRPr>
            </a:lvl9pPr>
          </a:lstStyle>
          <a:p>
            <a:pPr lvl="0" fontAlgn="base"/>
            <a:r>
              <a:rPr lang="zh-CN" altLang="en-US" strike="noStrike" noProof="1" smtClean="0"/>
              <a:t>单击此处编辑母版文本样式</a:t>
            </a:r>
          </a:p>
        </p:txBody>
      </p:sp>
      <p:sp>
        <p:nvSpPr>
          <p:cNvPr id="4" name="日期占位符 3"/>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5" name="页脚占位符 4"/>
          <p:cNvSpPr>
            <a:spLocks noGrp="1"/>
          </p:cNvSpPr>
          <p:nvPr>
            <p:ph type="ftr" sz="quarter" idx="11"/>
          </p:nvPr>
        </p:nvSpPr>
        <p:spPr/>
        <p:txBody>
          <a:bodyPr/>
          <a:lstStyle/>
          <a:p>
            <a:pPr lvl="0" fontAlgn="base"/>
            <a:endParaRPr lang="en-US" altLang="x-none" strike="noStrike" noProof="1"/>
          </a:p>
        </p:txBody>
      </p:sp>
      <p:sp>
        <p:nvSpPr>
          <p:cNvPr id="6" name="灯片编号占位符 5"/>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p:nvPr>
        </p:nvSpPr>
        <p:spPr>
          <a:xfrm>
            <a:off x="609600" y="1600200"/>
            <a:ext cx="5376672" cy="4526280"/>
          </a:xfrm>
        </p:spPr>
        <p:txBody>
          <a:body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内容占位符 3"/>
          <p:cNvSpPr>
            <a:spLocks noGrp="1"/>
          </p:cNvSpPr>
          <p:nvPr>
            <p:ph sz="half" idx="2"/>
          </p:nvPr>
        </p:nvSpPr>
        <p:spPr>
          <a:xfrm>
            <a:off x="6205728" y="1600200"/>
            <a:ext cx="5376672" cy="4526280"/>
          </a:xfrm>
        </p:spPr>
        <p:txBody>
          <a:body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5" name="日期占位符 4"/>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6" name="页脚占位符 5"/>
          <p:cNvSpPr>
            <a:spLocks noGrp="1"/>
          </p:cNvSpPr>
          <p:nvPr>
            <p:ph type="ftr" sz="quarter" idx="11"/>
          </p:nvPr>
        </p:nvSpPr>
        <p:spPr/>
        <p:txBody>
          <a:bodyPr/>
          <a:lstStyle/>
          <a:p>
            <a:pPr lvl="0" fontAlgn="base"/>
            <a:endParaRPr lang="en-US" altLang="x-none" strike="noStrike" noProof="1"/>
          </a:p>
        </p:txBody>
      </p:sp>
      <p:sp>
        <p:nvSpPr>
          <p:cNvPr id="7" name="灯片编号占位符 6"/>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839788" y="1681163"/>
            <a:ext cx="5157787" cy="823912"/>
          </a:xfrm>
        </p:spPr>
        <p:txBody>
          <a:bodyPr anchor="b"/>
          <a:lstStyle>
            <a:lvl1pPr marL="0" indent="0">
              <a:buNone/>
              <a:defRPr sz="2160" b="1"/>
            </a:lvl1pPr>
            <a:lvl2pPr marL="411480" indent="0">
              <a:buNone/>
              <a:defRPr sz="1800" b="1"/>
            </a:lvl2pPr>
            <a:lvl3pPr marL="822960" indent="0">
              <a:buNone/>
              <a:defRPr sz="1620" b="1"/>
            </a:lvl3pPr>
            <a:lvl4pPr marL="1234440" indent="0">
              <a:buNone/>
              <a:defRPr sz="1440" b="1"/>
            </a:lvl4pPr>
            <a:lvl5pPr marL="1645920" indent="0">
              <a:buNone/>
              <a:defRPr sz="1440" b="1"/>
            </a:lvl5pPr>
            <a:lvl6pPr marL="2057400" indent="0">
              <a:buNone/>
              <a:defRPr sz="1440" b="1"/>
            </a:lvl6pPr>
            <a:lvl7pPr marL="2468880" indent="0">
              <a:buNone/>
              <a:defRPr sz="1440" b="1"/>
            </a:lvl7pPr>
            <a:lvl8pPr marL="2880360" indent="0">
              <a:buNone/>
              <a:defRPr sz="1440" b="1"/>
            </a:lvl8pPr>
            <a:lvl9pPr marL="3291840" indent="0">
              <a:buNone/>
              <a:defRPr sz="1440" b="1"/>
            </a:lvl9pPr>
          </a:lstStyle>
          <a:p>
            <a:pPr lvl="0" fontAlgn="base"/>
            <a:r>
              <a:rPr lang="zh-CN" altLang="en-US" strike="noStrike" noProof="1" smtClean="0"/>
              <a:t>单击此处编辑母版文本样式</a:t>
            </a:r>
          </a:p>
        </p:txBody>
      </p:sp>
      <p:sp>
        <p:nvSpPr>
          <p:cNvPr id="4" name="内容占位符 3"/>
          <p:cNvSpPr>
            <a:spLocks noGrp="1"/>
          </p:cNvSpPr>
          <p:nvPr>
            <p:ph sz="half" idx="2"/>
          </p:nvPr>
        </p:nvSpPr>
        <p:spPr>
          <a:xfrm>
            <a:off x="839788" y="2505076"/>
            <a:ext cx="5157787" cy="3684588"/>
          </a:xfrm>
        </p:spPr>
        <p:txBody>
          <a:body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160" b="1"/>
            </a:lvl1pPr>
            <a:lvl2pPr marL="411480" indent="0">
              <a:buNone/>
              <a:defRPr sz="1800" b="1"/>
            </a:lvl2pPr>
            <a:lvl3pPr marL="822960" indent="0">
              <a:buNone/>
              <a:defRPr sz="1620" b="1"/>
            </a:lvl3pPr>
            <a:lvl4pPr marL="1234440" indent="0">
              <a:buNone/>
              <a:defRPr sz="1440" b="1"/>
            </a:lvl4pPr>
            <a:lvl5pPr marL="1645920" indent="0">
              <a:buNone/>
              <a:defRPr sz="1440" b="1"/>
            </a:lvl5pPr>
            <a:lvl6pPr marL="2057400" indent="0">
              <a:buNone/>
              <a:defRPr sz="1440" b="1"/>
            </a:lvl6pPr>
            <a:lvl7pPr marL="2468880" indent="0">
              <a:buNone/>
              <a:defRPr sz="1440" b="1"/>
            </a:lvl7pPr>
            <a:lvl8pPr marL="2880360" indent="0">
              <a:buNone/>
              <a:defRPr sz="1440" b="1"/>
            </a:lvl8pPr>
            <a:lvl9pPr marL="3291840" indent="0">
              <a:buNone/>
              <a:defRPr sz="1440" b="1"/>
            </a:lvl9pPr>
          </a:lstStyle>
          <a:p>
            <a:pPr lvl="0" fontAlgn="base"/>
            <a:r>
              <a:rPr lang="zh-CN" altLang="en-US" strike="noStrike" noProof="1" smtClean="0"/>
              <a:t>单击此处编辑母版文本样式</a:t>
            </a:r>
          </a:p>
        </p:txBody>
      </p:sp>
      <p:sp>
        <p:nvSpPr>
          <p:cNvPr id="6" name="内容占位符 5"/>
          <p:cNvSpPr>
            <a:spLocks noGrp="1"/>
          </p:cNvSpPr>
          <p:nvPr>
            <p:ph sz="quarter" idx="4"/>
          </p:nvPr>
        </p:nvSpPr>
        <p:spPr>
          <a:xfrm>
            <a:off x="6172200" y="2505076"/>
            <a:ext cx="5183188" cy="3684588"/>
          </a:xfrm>
        </p:spPr>
        <p:txBody>
          <a:body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7" name="日期占位符 6"/>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8" name="页脚占位符 7"/>
          <p:cNvSpPr>
            <a:spLocks noGrp="1"/>
          </p:cNvSpPr>
          <p:nvPr>
            <p:ph type="ftr" sz="quarter" idx="11"/>
          </p:nvPr>
        </p:nvSpPr>
        <p:spPr/>
        <p:txBody>
          <a:bodyPr/>
          <a:lstStyle/>
          <a:p>
            <a:pPr lvl="0" fontAlgn="base"/>
            <a:endParaRPr lang="en-US" altLang="x-none" strike="noStrike" noProof="1"/>
          </a:p>
        </p:txBody>
      </p:sp>
      <p:sp>
        <p:nvSpPr>
          <p:cNvPr id="9" name="灯片编号占位符 8"/>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日期占位符 2"/>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4" name="页脚占位符 3"/>
          <p:cNvSpPr>
            <a:spLocks noGrp="1"/>
          </p:cNvSpPr>
          <p:nvPr>
            <p:ph type="ftr" sz="quarter" idx="11"/>
          </p:nvPr>
        </p:nvSpPr>
        <p:spPr/>
        <p:txBody>
          <a:bodyPr/>
          <a:lstStyle/>
          <a:p>
            <a:pPr lvl="0" fontAlgn="base"/>
            <a:endParaRPr lang="en-US" altLang="x-none" strike="noStrike" noProof="1"/>
          </a:p>
        </p:txBody>
      </p:sp>
      <p:sp>
        <p:nvSpPr>
          <p:cNvPr id="5" name="灯片编号占位符 4"/>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3" name="页脚占位符 2"/>
          <p:cNvSpPr>
            <a:spLocks noGrp="1"/>
          </p:cNvSpPr>
          <p:nvPr>
            <p:ph type="ftr" sz="quarter" idx="11"/>
          </p:nvPr>
        </p:nvSpPr>
        <p:spPr/>
        <p:txBody>
          <a:bodyPr/>
          <a:lstStyle/>
          <a:p>
            <a:pPr lvl="0" fontAlgn="base"/>
            <a:endParaRPr lang="en-US" altLang="x-none" strike="noStrike" noProof="1"/>
          </a:p>
        </p:txBody>
      </p:sp>
      <p:sp>
        <p:nvSpPr>
          <p:cNvPr id="4" name="灯片编号占位符 3"/>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2880"/>
            </a:lvl1p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5183188" y="987425"/>
            <a:ext cx="6172200" cy="4873625"/>
          </a:xfrm>
        </p:spPr>
        <p:txBody>
          <a:bodyPr/>
          <a:lstStyle>
            <a:lvl1pPr>
              <a:defRPr sz="2880"/>
            </a:lvl1pPr>
            <a:lvl2pPr>
              <a:defRPr sz="2520"/>
            </a:lvl2pPr>
            <a:lvl3pPr>
              <a:defRPr sz="2160"/>
            </a:lvl3pPr>
            <a:lvl4pPr>
              <a:defRPr sz="1800"/>
            </a:lvl4pPr>
            <a:lvl5pPr>
              <a:defRPr sz="1800"/>
            </a:lvl5pPr>
            <a:lvl6pPr>
              <a:defRPr sz="1800"/>
            </a:lvl6pPr>
            <a:lvl7pPr>
              <a:defRPr sz="1800"/>
            </a:lvl7pPr>
            <a:lvl8pPr>
              <a:defRPr sz="1800"/>
            </a:lvl8pPr>
            <a:lvl9pPr>
              <a:defRPr sz="18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文本占位符 3"/>
          <p:cNvSpPr>
            <a:spLocks noGrp="1"/>
          </p:cNvSpPr>
          <p:nvPr>
            <p:ph type="body" sz="half" idx="2"/>
          </p:nvPr>
        </p:nvSpPr>
        <p:spPr>
          <a:xfrm>
            <a:off x="839788" y="2057400"/>
            <a:ext cx="3932237" cy="3811588"/>
          </a:xfrm>
        </p:spPr>
        <p:txBody>
          <a:bodyPr/>
          <a:lstStyle>
            <a:lvl1pPr marL="0" indent="0">
              <a:buNone/>
              <a:defRPr sz="1440"/>
            </a:lvl1pPr>
            <a:lvl2pPr marL="411480" indent="0">
              <a:buNone/>
              <a:defRPr sz="1260"/>
            </a:lvl2pPr>
            <a:lvl3pPr marL="822960" indent="0">
              <a:buNone/>
              <a:defRPr sz="1080"/>
            </a:lvl3pPr>
            <a:lvl4pPr marL="1234440" indent="0">
              <a:buNone/>
              <a:defRPr sz="900"/>
            </a:lvl4pPr>
            <a:lvl5pPr marL="1645920" indent="0">
              <a:buNone/>
              <a:defRPr sz="900"/>
            </a:lvl5pPr>
            <a:lvl6pPr marL="2057400" indent="0">
              <a:buNone/>
              <a:defRPr sz="900"/>
            </a:lvl6pPr>
            <a:lvl7pPr marL="2468880" indent="0">
              <a:buNone/>
              <a:defRPr sz="900"/>
            </a:lvl7pPr>
            <a:lvl8pPr marL="2880360" indent="0">
              <a:buNone/>
              <a:defRPr sz="900"/>
            </a:lvl8pPr>
            <a:lvl9pPr marL="3291840" indent="0">
              <a:buNone/>
              <a:defRPr sz="900"/>
            </a:lvl9pPr>
          </a:lstStyle>
          <a:p>
            <a:pPr lvl="0" fontAlgn="base"/>
            <a:r>
              <a:rPr lang="zh-CN" altLang="en-US" strike="noStrike" noProof="1" smtClean="0"/>
              <a:t>单击此处编辑母版文本样式</a:t>
            </a:r>
          </a:p>
        </p:txBody>
      </p:sp>
      <p:sp>
        <p:nvSpPr>
          <p:cNvPr id="5" name="日期占位符 4"/>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6" name="页脚占位符 5"/>
          <p:cNvSpPr>
            <a:spLocks noGrp="1"/>
          </p:cNvSpPr>
          <p:nvPr>
            <p:ph type="ftr" sz="quarter" idx="11"/>
          </p:nvPr>
        </p:nvSpPr>
        <p:spPr/>
        <p:txBody>
          <a:bodyPr/>
          <a:lstStyle/>
          <a:p>
            <a:pPr lvl="0" fontAlgn="base"/>
            <a:endParaRPr lang="en-US" altLang="x-none" strike="noStrike" noProof="1"/>
          </a:p>
        </p:txBody>
      </p:sp>
      <p:sp>
        <p:nvSpPr>
          <p:cNvPr id="7" name="灯片编号占位符 6"/>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2880"/>
            </a:lvl1pPr>
          </a:lstStyle>
          <a:p>
            <a:pPr fontAlgn="base"/>
            <a:r>
              <a:rPr lang="zh-CN" altLang="en-US" strike="noStrike" noProof="1" smtClean="0"/>
              <a:t>单击此处编辑母版标题样式</a:t>
            </a:r>
            <a:endParaRPr lang="zh-CN" altLang="en-US" strike="noStrike" noProof="1"/>
          </a:p>
        </p:txBody>
      </p:sp>
      <p:sp>
        <p:nvSpPr>
          <p:cNvPr id="3" name="图片占位符 2"/>
          <p:cNvSpPr>
            <a:spLocks noGrp="1"/>
          </p:cNvSpPr>
          <p:nvPr>
            <p:ph type="pic" idx="1"/>
          </p:nvPr>
        </p:nvSpPr>
        <p:spPr>
          <a:xfrm>
            <a:off x="5183188" y="987425"/>
            <a:ext cx="6172200" cy="4873625"/>
          </a:xfrm>
        </p:spPr>
        <p:txBody>
          <a:bodyPr/>
          <a:lstStyle>
            <a:lvl1pPr marL="0" indent="0">
              <a:buNone/>
              <a:defRPr sz="2880"/>
            </a:lvl1pPr>
            <a:lvl2pPr marL="411480" indent="0">
              <a:buNone/>
              <a:defRPr sz="2520"/>
            </a:lvl2pPr>
            <a:lvl3pPr marL="822960" indent="0">
              <a:buNone/>
              <a:defRPr sz="2160"/>
            </a:lvl3pPr>
            <a:lvl4pPr marL="1234440" indent="0">
              <a:buNone/>
              <a:defRPr sz="1800"/>
            </a:lvl4pPr>
            <a:lvl5pPr marL="1645920" indent="0">
              <a:buNone/>
              <a:defRPr sz="1800"/>
            </a:lvl5pPr>
            <a:lvl6pPr marL="2057400" indent="0">
              <a:buNone/>
              <a:defRPr sz="1800"/>
            </a:lvl6pPr>
            <a:lvl7pPr marL="2468880" indent="0">
              <a:buNone/>
              <a:defRPr sz="1800"/>
            </a:lvl7pPr>
            <a:lvl8pPr marL="2880360" indent="0">
              <a:buNone/>
              <a:defRPr sz="1800"/>
            </a:lvl8pPr>
            <a:lvl9pPr marL="3291840" indent="0">
              <a:buNone/>
              <a:defRPr sz="1800"/>
            </a:lvl9pPr>
          </a:lstStyle>
          <a:p>
            <a:pPr fontAlgn="base"/>
            <a:endParaRPr lang="zh-CN" altLang="en-US" strike="noStrike" noProof="1"/>
          </a:p>
        </p:txBody>
      </p:sp>
      <p:sp>
        <p:nvSpPr>
          <p:cNvPr id="4" name="文本占位符 3"/>
          <p:cNvSpPr>
            <a:spLocks noGrp="1"/>
          </p:cNvSpPr>
          <p:nvPr>
            <p:ph type="body" sz="half" idx="2"/>
          </p:nvPr>
        </p:nvSpPr>
        <p:spPr>
          <a:xfrm>
            <a:off x="839788" y="2057400"/>
            <a:ext cx="3932237" cy="3811588"/>
          </a:xfrm>
        </p:spPr>
        <p:txBody>
          <a:bodyPr/>
          <a:lstStyle>
            <a:lvl1pPr marL="0" indent="0">
              <a:buNone/>
              <a:defRPr sz="1440"/>
            </a:lvl1pPr>
            <a:lvl2pPr marL="411480" indent="0">
              <a:buNone/>
              <a:defRPr sz="1260"/>
            </a:lvl2pPr>
            <a:lvl3pPr marL="822960" indent="0">
              <a:buNone/>
              <a:defRPr sz="1080"/>
            </a:lvl3pPr>
            <a:lvl4pPr marL="1234440" indent="0">
              <a:buNone/>
              <a:defRPr sz="900"/>
            </a:lvl4pPr>
            <a:lvl5pPr marL="1645920" indent="0">
              <a:buNone/>
              <a:defRPr sz="900"/>
            </a:lvl5pPr>
            <a:lvl6pPr marL="2057400" indent="0">
              <a:buNone/>
              <a:defRPr sz="900"/>
            </a:lvl6pPr>
            <a:lvl7pPr marL="2468880" indent="0">
              <a:buNone/>
              <a:defRPr sz="900"/>
            </a:lvl7pPr>
            <a:lvl8pPr marL="2880360" indent="0">
              <a:buNone/>
              <a:defRPr sz="900"/>
            </a:lvl8pPr>
            <a:lvl9pPr marL="3291840" indent="0">
              <a:buNone/>
              <a:defRPr sz="900"/>
            </a:lvl9pPr>
          </a:lstStyle>
          <a:p>
            <a:pPr lvl="0" fontAlgn="base"/>
            <a:r>
              <a:rPr lang="zh-CN" altLang="en-US" strike="noStrike" noProof="1" smtClean="0"/>
              <a:t>单击此处编辑母版文本样式</a:t>
            </a:r>
          </a:p>
        </p:txBody>
      </p:sp>
      <p:sp>
        <p:nvSpPr>
          <p:cNvPr id="5" name="日期占位符 4"/>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6" name="页脚占位符 5"/>
          <p:cNvSpPr>
            <a:spLocks noGrp="1"/>
          </p:cNvSpPr>
          <p:nvPr>
            <p:ph type="ftr" sz="quarter" idx="11"/>
          </p:nvPr>
        </p:nvSpPr>
        <p:spPr/>
        <p:txBody>
          <a:bodyPr/>
          <a:lstStyle/>
          <a:p>
            <a:pPr lvl="0" fontAlgn="base"/>
            <a:endParaRPr lang="en-US" altLang="x-none" strike="noStrike" noProof="1"/>
          </a:p>
        </p:txBody>
      </p:sp>
      <p:sp>
        <p:nvSpPr>
          <p:cNvPr id="7" name="灯片编号占位符 6"/>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5" name="页脚占位符 4"/>
          <p:cNvSpPr>
            <a:spLocks noGrp="1"/>
          </p:cNvSpPr>
          <p:nvPr>
            <p:ph type="ftr" sz="quarter" idx="11"/>
          </p:nvPr>
        </p:nvSpPr>
        <p:spPr/>
        <p:txBody>
          <a:bodyPr/>
          <a:lstStyle/>
          <a:p>
            <a:pPr lvl="0" fontAlgn="base"/>
            <a:endParaRPr lang="en-US" altLang="x-none" strike="noStrike" noProof="1"/>
          </a:p>
        </p:txBody>
      </p:sp>
      <p:sp>
        <p:nvSpPr>
          <p:cNvPr id="6" name="灯片编号占位符 5"/>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320"/>
            <a:ext cx="2743200" cy="5852160"/>
          </a:xfrm>
        </p:spPr>
        <p:txBody>
          <a:bodyPr vert="eaVert"/>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609600" y="274320"/>
            <a:ext cx="8070573" cy="5852160"/>
          </a:xfrm>
        </p:spPr>
        <p:txBody>
          <a:bodyPr vert="eaVert"/>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5" name="页脚占位符 4"/>
          <p:cNvSpPr>
            <a:spLocks noGrp="1"/>
          </p:cNvSpPr>
          <p:nvPr>
            <p:ph type="ftr" sz="quarter" idx="11"/>
          </p:nvPr>
        </p:nvSpPr>
        <p:spPr/>
        <p:txBody>
          <a:bodyPr/>
          <a:lstStyle/>
          <a:p>
            <a:pPr lvl="0" fontAlgn="base"/>
            <a:endParaRPr lang="en-US" altLang="x-none" strike="noStrike" noProof="1"/>
          </a:p>
        </p:txBody>
      </p:sp>
      <p:sp>
        <p:nvSpPr>
          <p:cNvPr id="6" name="灯片编号占位符 5"/>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x" preserve="1">
  <p:cSld name="标题和文本">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p:txBody>
          <a:body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5" name="页脚占位符 4"/>
          <p:cNvSpPr>
            <a:spLocks noGrp="1"/>
          </p:cNvSpPr>
          <p:nvPr>
            <p:ph type="ftr" sz="quarter" idx="11"/>
          </p:nvPr>
        </p:nvSpPr>
        <p:spPr/>
        <p:txBody>
          <a:bodyPr/>
          <a:lstStyle/>
          <a:p>
            <a:pPr lvl="0" fontAlgn="base"/>
            <a:endParaRPr lang="en-US" altLang="x-none" strike="noStrike" noProof="1"/>
          </a:p>
        </p:txBody>
      </p:sp>
      <p:sp>
        <p:nvSpPr>
          <p:cNvPr id="6" name="灯片编号占位符 5"/>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4"/>
            <a:ext cx="9144000" cy="2387600"/>
          </a:xfrm>
        </p:spPr>
        <p:txBody>
          <a:bodyPr anchor="b"/>
          <a:lstStyle>
            <a:lvl1pPr algn="ctr">
              <a:defRPr sz="5400"/>
            </a:lvl1pPr>
          </a:lstStyle>
          <a:p>
            <a:pPr fontAlgn="base"/>
            <a:r>
              <a:rPr lang="zh-CN" altLang="en-US" strike="noStrike" noProof="1" smtClean="0"/>
              <a:t>单击此处编辑母版标题样式</a:t>
            </a:r>
            <a:endParaRPr lang="zh-CN" altLang="en-US" strike="noStrike" noProof="1"/>
          </a:p>
        </p:txBody>
      </p:sp>
      <p:sp>
        <p:nvSpPr>
          <p:cNvPr id="3" name="副标题 2"/>
          <p:cNvSpPr>
            <a:spLocks noGrp="1"/>
          </p:cNvSpPr>
          <p:nvPr>
            <p:ph type="subTitle" idx="1"/>
          </p:nvPr>
        </p:nvSpPr>
        <p:spPr>
          <a:xfrm>
            <a:off x="1524000" y="3602038"/>
            <a:ext cx="9144000" cy="1655762"/>
          </a:xfrm>
        </p:spPr>
        <p:txBody>
          <a:bodyPr/>
          <a:lstStyle>
            <a:lvl1pPr marL="0" indent="0" algn="ctr">
              <a:buNone/>
              <a:defRPr sz="2160"/>
            </a:lvl1pPr>
            <a:lvl2pPr marL="411480" indent="0" algn="ctr">
              <a:buNone/>
              <a:defRPr sz="1800"/>
            </a:lvl2pPr>
            <a:lvl3pPr marL="822960" indent="0" algn="ctr">
              <a:buNone/>
              <a:defRPr sz="1620"/>
            </a:lvl3pPr>
            <a:lvl4pPr marL="1234440" indent="0" algn="ctr">
              <a:buNone/>
              <a:defRPr sz="1440"/>
            </a:lvl4pPr>
            <a:lvl5pPr marL="1645920" indent="0" algn="ctr">
              <a:buNone/>
              <a:defRPr sz="1440"/>
            </a:lvl5pPr>
            <a:lvl6pPr marL="2057400" indent="0" algn="ctr">
              <a:buNone/>
              <a:defRPr sz="1440"/>
            </a:lvl6pPr>
            <a:lvl7pPr marL="2468880" indent="0" algn="ctr">
              <a:buNone/>
              <a:defRPr sz="1440"/>
            </a:lvl7pPr>
            <a:lvl8pPr marL="2880360" indent="0" algn="ctr">
              <a:buNone/>
              <a:defRPr sz="1440"/>
            </a:lvl8pPr>
            <a:lvl9pPr marL="3291840" indent="0" algn="ctr">
              <a:buNone/>
              <a:defRPr sz="1440"/>
            </a:lvl9pPr>
          </a:lstStyle>
          <a:p>
            <a:pPr fontAlgn="base"/>
            <a:r>
              <a:rPr lang="zh-CN" altLang="en-US" strike="noStrike" noProof="1" smtClean="0"/>
              <a:t>单击此处编辑母版副标题样式</a:t>
            </a:r>
            <a:endParaRPr lang="zh-CN" altLang="en-US" strike="noStrike" noProof="1"/>
          </a:p>
        </p:txBody>
      </p:sp>
      <p:sp>
        <p:nvSpPr>
          <p:cNvPr id="4" name="日期占位符 3"/>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5" name="页脚占位符 4"/>
          <p:cNvSpPr>
            <a:spLocks noGrp="1"/>
          </p:cNvSpPr>
          <p:nvPr>
            <p:ph type="ftr" sz="quarter" idx="11"/>
          </p:nvPr>
        </p:nvSpPr>
        <p:spPr/>
        <p:txBody>
          <a:bodyPr/>
          <a:lstStyle/>
          <a:p>
            <a:pPr lvl="0" fontAlgn="base"/>
            <a:endParaRPr lang="en-US" altLang="x-none" strike="noStrike" noProof="1"/>
          </a:p>
        </p:txBody>
      </p:sp>
      <p:sp>
        <p:nvSpPr>
          <p:cNvPr id="6" name="灯片编号占位符 5"/>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p:txBody>
          <a:body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5" name="页脚占位符 4"/>
          <p:cNvSpPr>
            <a:spLocks noGrp="1"/>
          </p:cNvSpPr>
          <p:nvPr>
            <p:ph type="ftr" sz="quarter" idx="11"/>
          </p:nvPr>
        </p:nvSpPr>
        <p:spPr/>
        <p:txBody>
          <a:bodyPr/>
          <a:lstStyle/>
          <a:p>
            <a:pPr lvl="0" fontAlgn="base"/>
            <a:endParaRPr lang="en-US" altLang="x-none" strike="noStrike" noProof="1"/>
          </a:p>
        </p:txBody>
      </p:sp>
      <p:sp>
        <p:nvSpPr>
          <p:cNvPr id="6" name="灯片编号占位符 5"/>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1" y="1709738"/>
            <a:ext cx="10515600" cy="2852737"/>
          </a:xfrm>
        </p:spPr>
        <p:txBody>
          <a:bodyPr anchor="b"/>
          <a:lstStyle>
            <a:lvl1pPr>
              <a:defRPr sz="5400"/>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831851" y="4589464"/>
            <a:ext cx="10515600" cy="1500187"/>
          </a:xfrm>
        </p:spPr>
        <p:txBody>
          <a:bodyPr/>
          <a:lstStyle>
            <a:lvl1pPr marL="0" indent="0">
              <a:buNone/>
              <a:defRPr sz="2160">
                <a:solidFill>
                  <a:schemeClr val="tx1">
                    <a:tint val="75000"/>
                  </a:schemeClr>
                </a:solidFill>
              </a:defRPr>
            </a:lvl1pPr>
            <a:lvl2pPr marL="411480" indent="0">
              <a:buNone/>
              <a:defRPr sz="1800">
                <a:solidFill>
                  <a:schemeClr val="tx1">
                    <a:tint val="75000"/>
                  </a:schemeClr>
                </a:solidFill>
              </a:defRPr>
            </a:lvl2pPr>
            <a:lvl3pPr marL="822960" indent="0">
              <a:buNone/>
              <a:defRPr sz="1620">
                <a:solidFill>
                  <a:schemeClr val="tx1">
                    <a:tint val="75000"/>
                  </a:schemeClr>
                </a:solidFill>
              </a:defRPr>
            </a:lvl3pPr>
            <a:lvl4pPr marL="1234440" indent="0">
              <a:buNone/>
              <a:defRPr sz="1440">
                <a:solidFill>
                  <a:schemeClr val="tx1">
                    <a:tint val="75000"/>
                  </a:schemeClr>
                </a:solidFill>
              </a:defRPr>
            </a:lvl4pPr>
            <a:lvl5pPr marL="1645920" indent="0">
              <a:buNone/>
              <a:defRPr sz="1440">
                <a:solidFill>
                  <a:schemeClr val="tx1">
                    <a:tint val="75000"/>
                  </a:schemeClr>
                </a:solidFill>
              </a:defRPr>
            </a:lvl5pPr>
            <a:lvl6pPr marL="2057400" indent="0">
              <a:buNone/>
              <a:defRPr sz="1440">
                <a:solidFill>
                  <a:schemeClr val="tx1">
                    <a:tint val="75000"/>
                  </a:schemeClr>
                </a:solidFill>
              </a:defRPr>
            </a:lvl6pPr>
            <a:lvl7pPr marL="2468880" indent="0">
              <a:buNone/>
              <a:defRPr sz="1440">
                <a:solidFill>
                  <a:schemeClr val="tx1">
                    <a:tint val="75000"/>
                  </a:schemeClr>
                </a:solidFill>
              </a:defRPr>
            </a:lvl7pPr>
            <a:lvl8pPr marL="2880360" indent="0">
              <a:buNone/>
              <a:defRPr sz="1440">
                <a:solidFill>
                  <a:schemeClr val="tx1">
                    <a:tint val="75000"/>
                  </a:schemeClr>
                </a:solidFill>
              </a:defRPr>
            </a:lvl8pPr>
            <a:lvl9pPr marL="3291840" indent="0">
              <a:buNone/>
              <a:defRPr sz="1440">
                <a:solidFill>
                  <a:schemeClr val="tx1">
                    <a:tint val="75000"/>
                  </a:schemeClr>
                </a:solidFill>
              </a:defRPr>
            </a:lvl9pPr>
          </a:lstStyle>
          <a:p>
            <a:pPr lvl="0" fontAlgn="base"/>
            <a:r>
              <a:rPr lang="zh-CN" altLang="en-US" strike="noStrike" noProof="1" smtClean="0"/>
              <a:t>单击此处编辑母版文本样式</a:t>
            </a:r>
          </a:p>
        </p:txBody>
      </p:sp>
      <p:sp>
        <p:nvSpPr>
          <p:cNvPr id="4" name="日期占位符 3"/>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5" name="页脚占位符 4"/>
          <p:cNvSpPr>
            <a:spLocks noGrp="1"/>
          </p:cNvSpPr>
          <p:nvPr>
            <p:ph type="ftr" sz="quarter" idx="11"/>
          </p:nvPr>
        </p:nvSpPr>
        <p:spPr/>
        <p:txBody>
          <a:bodyPr/>
          <a:lstStyle/>
          <a:p>
            <a:pPr lvl="0" fontAlgn="base"/>
            <a:endParaRPr lang="en-US" altLang="x-none" strike="noStrike" noProof="1"/>
          </a:p>
        </p:txBody>
      </p:sp>
      <p:sp>
        <p:nvSpPr>
          <p:cNvPr id="6" name="灯片编号占位符 5"/>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p:nvPr>
        </p:nvSpPr>
        <p:spPr>
          <a:xfrm>
            <a:off x="609600" y="1600200"/>
            <a:ext cx="5376672" cy="4526280"/>
          </a:xfrm>
        </p:spPr>
        <p:txBody>
          <a:body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内容占位符 3"/>
          <p:cNvSpPr>
            <a:spLocks noGrp="1"/>
          </p:cNvSpPr>
          <p:nvPr>
            <p:ph sz="half" idx="2"/>
          </p:nvPr>
        </p:nvSpPr>
        <p:spPr>
          <a:xfrm>
            <a:off x="6205728" y="1600200"/>
            <a:ext cx="5376672" cy="4526280"/>
          </a:xfrm>
        </p:spPr>
        <p:txBody>
          <a:body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5" name="日期占位符 4"/>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6" name="页脚占位符 5"/>
          <p:cNvSpPr>
            <a:spLocks noGrp="1"/>
          </p:cNvSpPr>
          <p:nvPr>
            <p:ph type="ftr" sz="quarter" idx="11"/>
          </p:nvPr>
        </p:nvSpPr>
        <p:spPr/>
        <p:txBody>
          <a:bodyPr/>
          <a:lstStyle/>
          <a:p>
            <a:pPr lvl="0" fontAlgn="base"/>
            <a:endParaRPr lang="en-US" altLang="x-none" strike="noStrike" noProof="1"/>
          </a:p>
        </p:txBody>
      </p:sp>
      <p:sp>
        <p:nvSpPr>
          <p:cNvPr id="7" name="灯片编号占位符 6"/>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839788" y="1681163"/>
            <a:ext cx="5157787" cy="823912"/>
          </a:xfrm>
        </p:spPr>
        <p:txBody>
          <a:bodyPr anchor="b"/>
          <a:lstStyle>
            <a:lvl1pPr marL="0" indent="0">
              <a:buNone/>
              <a:defRPr sz="2160" b="1"/>
            </a:lvl1pPr>
            <a:lvl2pPr marL="411480" indent="0">
              <a:buNone/>
              <a:defRPr sz="1800" b="1"/>
            </a:lvl2pPr>
            <a:lvl3pPr marL="822960" indent="0">
              <a:buNone/>
              <a:defRPr sz="1620" b="1"/>
            </a:lvl3pPr>
            <a:lvl4pPr marL="1234440" indent="0">
              <a:buNone/>
              <a:defRPr sz="1440" b="1"/>
            </a:lvl4pPr>
            <a:lvl5pPr marL="1645920" indent="0">
              <a:buNone/>
              <a:defRPr sz="1440" b="1"/>
            </a:lvl5pPr>
            <a:lvl6pPr marL="2057400" indent="0">
              <a:buNone/>
              <a:defRPr sz="1440" b="1"/>
            </a:lvl6pPr>
            <a:lvl7pPr marL="2468880" indent="0">
              <a:buNone/>
              <a:defRPr sz="1440" b="1"/>
            </a:lvl7pPr>
            <a:lvl8pPr marL="2880360" indent="0">
              <a:buNone/>
              <a:defRPr sz="1440" b="1"/>
            </a:lvl8pPr>
            <a:lvl9pPr marL="3291840" indent="0">
              <a:buNone/>
              <a:defRPr sz="1440" b="1"/>
            </a:lvl9pPr>
          </a:lstStyle>
          <a:p>
            <a:pPr lvl="0" fontAlgn="base"/>
            <a:r>
              <a:rPr lang="zh-CN" altLang="en-US" strike="noStrike" noProof="1" smtClean="0"/>
              <a:t>单击此处编辑母版文本样式</a:t>
            </a:r>
          </a:p>
        </p:txBody>
      </p:sp>
      <p:sp>
        <p:nvSpPr>
          <p:cNvPr id="4" name="内容占位符 3"/>
          <p:cNvSpPr>
            <a:spLocks noGrp="1"/>
          </p:cNvSpPr>
          <p:nvPr>
            <p:ph sz="half" idx="2"/>
          </p:nvPr>
        </p:nvSpPr>
        <p:spPr>
          <a:xfrm>
            <a:off x="839788" y="2505076"/>
            <a:ext cx="5157787" cy="3684588"/>
          </a:xfrm>
        </p:spPr>
        <p:txBody>
          <a:body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160" b="1"/>
            </a:lvl1pPr>
            <a:lvl2pPr marL="411480" indent="0">
              <a:buNone/>
              <a:defRPr sz="1800" b="1"/>
            </a:lvl2pPr>
            <a:lvl3pPr marL="822960" indent="0">
              <a:buNone/>
              <a:defRPr sz="1620" b="1"/>
            </a:lvl3pPr>
            <a:lvl4pPr marL="1234440" indent="0">
              <a:buNone/>
              <a:defRPr sz="1440" b="1"/>
            </a:lvl4pPr>
            <a:lvl5pPr marL="1645920" indent="0">
              <a:buNone/>
              <a:defRPr sz="1440" b="1"/>
            </a:lvl5pPr>
            <a:lvl6pPr marL="2057400" indent="0">
              <a:buNone/>
              <a:defRPr sz="1440" b="1"/>
            </a:lvl6pPr>
            <a:lvl7pPr marL="2468880" indent="0">
              <a:buNone/>
              <a:defRPr sz="1440" b="1"/>
            </a:lvl7pPr>
            <a:lvl8pPr marL="2880360" indent="0">
              <a:buNone/>
              <a:defRPr sz="1440" b="1"/>
            </a:lvl8pPr>
            <a:lvl9pPr marL="3291840" indent="0">
              <a:buNone/>
              <a:defRPr sz="1440" b="1"/>
            </a:lvl9pPr>
          </a:lstStyle>
          <a:p>
            <a:pPr lvl="0" fontAlgn="base"/>
            <a:r>
              <a:rPr lang="zh-CN" altLang="en-US" strike="noStrike" noProof="1" smtClean="0"/>
              <a:t>单击此处编辑母版文本样式</a:t>
            </a:r>
          </a:p>
        </p:txBody>
      </p:sp>
      <p:sp>
        <p:nvSpPr>
          <p:cNvPr id="6" name="内容占位符 5"/>
          <p:cNvSpPr>
            <a:spLocks noGrp="1"/>
          </p:cNvSpPr>
          <p:nvPr>
            <p:ph sz="quarter" idx="4"/>
          </p:nvPr>
        </p:nvSpPr>
        <p:spPr>
          <a:xfrm>
            <a:off x="6172200" y="2505076"/>
            <a:ext cx="5183188" cy="3684588"/>
          </a:xfrm>
        </p:spPr>
        <p:txBody>
          <a:body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7" name="日期占位符 6"/>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8" name="页脚占位符 7"/>
          <p:cNvSpPr>
            <a:spLocks noGrp="1"/>
          </p:cNvSpPr>
          <p:nvPr>
            <p:ph type="ftr" sz="quarter" idx="11"/>
          </p:nvPr>
        </p:nvSpPr>
        <p:spPr/>
        <p:txBody>
          <a:bodyPr/>
          <a:lstStyle/>
          <a:p>
            <a:pPr lvl="0" fontAlgn="base"/>
            <a:endParaRPr lang="en-US" altLang="x-none" strike="noStrike" noProof="1"/>
          </a:p>
        </p:txBody>
      </p:sp>
      <p:sp>
        <p:nvSpPr>
          <p:cNvPr id="9" name="灯片编号占位符 8"/>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日期占位符 2"/>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4" name="页脚占位符 3"/>
          <p:cNvSpPr>
            <a:spLocks noGrp="1"/>
          </p:cNvSpPr>
          <p:nvPr>
            <p:ph type="ftr" sz="quarter" idx="11"/>
          </p:nvPr>
        </p:nvSpPr>
        <p:spPr/>
        <p:txBody>
          <a:bodyPr/>
          <a:lstStyle/>
          <a:p>
            <a:pPr lvl="0" fontAlgn="base"/>
            <a:endParaRPr lang="en-US" altLang="x-none" strike="noStrike" noProof="1"/>
          </a:p>
        </p:txBody>
      </p:sp>
      <p:sp>
        <p:nvSpPr>
          <p:cNvPr id="5" name="灯片编号占位符 4"/>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3" name="页脚占位符 2"/>
          <p:cNvSpPr>
            <a:spLocks noGrp="1"/>
          </p:cNvSpPr>
          <p:nvPr>
            <p:ph type="ftr" sz="quarter" idx="11"/>
          </p:nvPr>
        </p:nvSpPr>
        <p:spPr/>
        <p:txBody>
          <a:bodyPr/>
          <a:lstStyle/>
          <a:p>
            <a:pPr lvl="0" fontAlgn="base"/>
            <a:endParaRPr lang="en-US" altLang="x-none" strike="noStrike" noProof="1"/>
          </a:p>
        </p:txBody>
      </p:sp>
      <p:sp>
        <p:nvSpPr>
          <p:cNvPr id="4" name="灯片编号占位符 3"/>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2880"/>
            </a:lvl1p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5183188" y="987425"/>
            <a:ext cx="6172200" cy="4873625"/>
          </a:xfrm>
        </p:spPr>
        <p:txBody>
          <a:bodyPr/>
          <a:lstStyle>
            <a:lvl1pPr>
              <a:defRPr sz="2880"/>
            </a:lvl1pPr>
            <a:lvl2pPr>
              <a:defRPr sz="2520"/>
            </a:lvl2pPr>
            <a:lvl3pPr>
              <a:defRPr sz="2160"/>
            </a:lvl3pPr>
            <a:lvl4pPr>
              <a:defRPr sz="1800"/>
            </a:lvl4pPr>
            <a:lvl5pPr>
              <a:defRPr sz="1800"/>
            </a:lvl5pPr>
            <a:lvl6pPr>
              <a:defRPr sz="1800"/>
            </a:lvl6pPr>
            <a:lvl7pPr>
              <a:defRPr sz="1800"/>
            </a:lvl7pPr>
            <a:lvl8pPr>
              <a:defRPr sz="1800"/>
            </a:lvl8pPr>
            <a:lvl9pPr>
              <a:defRPr sz="18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文本占位符 3"/>
          <p:cNvSpPr>
            <a:spLocks noGrp="1"/>
          </p:cNvSpPr>
          <p:nvPr>
            <p:ph type="body" sz="half" idx="2"/>
          </p:nvPr>
        </p:nvSpPr>
        <p:spPr>
          <a:xfrm>
            <a:off x="839788" y="2057400"/>
            <a:ext cx="3932237" cy="3811588"/>
          </a:xfrm>
        </p:spPr>
        <p:txBody>
          <a:bodyPr/>
          <a:lstStyle>
            <a:lvl1pPr marL="0" indent="0">
              <a:buNone/>
              <a:defRPr sz="1440"/>
            </a:lvl1pPr>
            <a:lvl2pPr marL="411480" indent="0">
              <a:buNone/>
              <a:defRPr sz="1260"/>
            </a:lvl2pPr>
            <a:lvl3pPr marL="822960" indent="0">
              <a:buNone/>
              <a:defRPr sz="1080"/>
            </a:lvl3pPr>
            <a:lvl4pPr marL="1234440" indent="0">
              <a:buNone/>
              <a:defRPr sz="900"/>
            </a:lvl4pPr>
            <a:lvl5pPr marL="1645920" indent="0">
              <a:buNone/>
              <a:defRPr sz="900"/>
            </a:lvl5pPr>
            <a:lvl6pPr marL="2057400" indent="0">
              <a:buNone/>
              <a:defRPr sz="900"/>
            </a:lvl6pPr>
            <a:lvl7pPr marL="2468880" indent="0">
              <a:buNone/>
              <a:defRPr sz="900"/>
            </a:lvl7pPr>
            <a:lvl8pPr marL="2880360" indent="0">
              <a:buNone/>
              <a:defRPr sz="900"/>
            </a:lvl8pPr>
            <a:lvl9pPr marL="3291840" indent="0">
              <a:buNone/>
              <a:defRPr sz="900"/>
            </a:lvl9pPr>
          </a:lstStyle>
          <a:p>
            <a:pPr lvl="0" fontAlgn="base"/>
            <a:r>
              <a:rPr lang="zh-CN" altLang="en-US" strike="noStrike" noProof="1" smtClean="0"/>
              <a:t>单击此处编辑母版文本样式</a:t>
            </a:r>
          </a:p>
        </p:txBody>
      </p:sp>
      <p:sp>
        <p:nvSpPr>
          <p:cNvPr id="5" name="日期占位符 4"/>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6" name="页脚占位符 5"/>
          <p:cNvSpPr>
            <a:spLocks noGrp="1"/>
          </p:cNvSpPr>
          <p:nvPr>
            <p:ph type="ftr" sz="quarter" idx="11"/>
          </p:nvPr>
        </p:nvSpPr>
        <p:spPr/>
        <p:txBody>
          <a:bodyPr/>
          <a:lstStyle/>
          <a:p>
            <a:pPr lvl="0" fontAlgn="base"/>
            <a:endParaRPr lang="en-US" altLang="x-none" strike="noStrike" noProof="1"/>
          </a:p>
        </p:txBody>
      </p:sp>
      <p:sp>
        <p:nvSpPr>
          <p:cNvPr id="7" name="灯片编号占位符 6"/>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2880"/>
            </a:lvl1pPr>
          </a:lstStyle>
          <a:p>
            <a:pPr fontAlgn="base"/>
            <a:r>
              <a:rPr lang="zh-CN" altLang="en-US" strike="noStrike" noProof="1" smtClean="0"/>
              <a:t>单击此处编辑母版标题样式</a:t>
            </a:r>
            <a:endParaRPr lang="zh-CN" altLang="en-US" strike="noStrike" noProof="1"/>
          </a:p>
        </p:txBody>
      </p:sp>
      <p:sp>
        <p:nvSpPr>
          <p:cNvPr id="3" name="图片占位符 2"/>
          <p:cNvSpPr>
            <a:spLocks noGrp="1"/>
          </p:cNvSpPr>
          <p:nvPr>
            <p:ph type="pic" idx="1"/>
          </p:nvPr>
        </p:nvSpPr>
        <p:spPr>
          <a:xfrm>
            <a:off x="5183188" y="987425"/>
            <a:ext cx="6172200" cy="4873625"/>
          </a:xfrm>
        </p:spPr>
        <p:txBody>
          <a:bodyPr/>
          <a:lstStyle>
            <a:lvl1pPr marL="0" indent="0">
              <a:buNone/>
              <a:defRPr sz="2880"/>
            </a:lvl1pPr>
            <a:lvl2pPr marL="411480" indent="0">
              <a:buNone/>
              <a:defRPr sz="2520"/>
            </a:lvl2pPr>
            <a:lvl3pPr marL="822960" indent="0">
              <a:buNone/>
              <a:defRPr sz="2160"/>
            </a:lvl3pPr>
            <a:lvl4pPr marL="1234440" indent="0">
              <a:buNone/>
              <a:defRPr sz="1800"/>
            </a:lvl4pPr>
            <a:lvl5pPr marL="1645920" indent="0">
              <a:buNone/>
              <a:defRPr sz="1800"/>
            </a:lvl5pPr>
            <a:lvl6pPr marL="2057400" indent="0">
              <a:buNone/>
              <a:defRPr sz="1800"/>
            </a:lvl6pPr>
            <a:lvl7pPr marL="2468880" indent="0">
              <a:buNone/>
              <a:defRPr sz="1800"/>
            </a:lvl7pPr>
            <a:lvl8pPr marL="2880360" indent="0">
              <a:buNone/>
              <a:defRPr sz="1800"/>
            </a:lvl8pPr>
            <a:lvl9pPr marL="3291840" indent="0">
              <a:buNone/>
              <a:defRPr sz="1800"/>
            </a:lvl9pPr>
          </a:lstStyle>
          <a:p>
            <a:pPr fontAlgn="base"/>
            <a:endParaRPr lang="zh-CN" altLang="en-US" strike="noStrike" noProof="1"/>
          </a:p>
        </p:txBody>
      </p:sp>
      <p:sp>
        <p:nvSpPr>
          <p:cNvPr id="4" name="文本占位符 3"/>
          <p:cNvSpPr>
            <a:spLocks noGrp="1"/>
          </p:cNvSpPr>
          <p:nvPr>
            <p:ph type="body" sz="half" idx="2"/>
          </p:nvPr>
        </p:nvSpPr>
        <p:spPr>
          <a:xfrm>
            <a:off x="839788" y="2057400"/>
            <a:ext cx="3932237" cy="3811588"/>
          </a:xfrm>
        </p:spPr>
        <p:txBody>
          <a:bodyPr/>
          <a:lstStyle>
            <a:lvl1pPr marL="0" indent="0">
              <a:buNone/>
              <a:defRPr sz="1440"/>
            </a:lvl1pPr>
            <a:lvl2pPr marL="411480" indent="0">
              <a:buNone/>
              <a:defRPr sz="1260"/>
            </a:lvl2pPr>
            <a:lvl3pPr marL="822960" indent="0">
              <a:buNone/>
              <a:defRPr sz="1080"/>
            </a:lvl3pPr>
            <a:lvl4pPr marL="1234440" indent="0">
              <a:buNone/>
              <a:defRPr sz="900"/>
            </a:lvl4pPr>
            <a:lvl5pPr marL="1645920" indent="0">
              <a:buNone/>
              <a:defRPr sz="900"/>
            </a:lvl5pPr>
            <a:lvl6pPr marL="2057400" indent="0">
              <a:buNone/>
              <a:defRPr sz="900"/>
            </a:lvl6pPr>
            <a:lvl7pPr marL="2468880" indent="0">
              <a:buNone/>
              <a:defRPr sz="900"/>
            </a:lvl7pPr>
            <a:lvl8pPr marL="2880360" indent="0">
              <a:buNone/>
              <a:defRPr sz="900"/>
            </a:lvl8pPr>
            <a:lvl9pPr marL="3291840" indent="0">
              <a:buNone/>
              <a:defRPr sz="900"/>
            </a:lvl9pPr>
          </a:lstStyle>
          <a:p>
            <a:pPr lvl="0" fontAlgn="base"/>
            <a:r>
              <a:rPr lang="zh-CN" altLang="en-US" strike="noStrike" noProof="1" smtClean="0"/>
              <a:t>单击此处编辑母版文本样式</a:t>
            </a:r>
          </a:p>
        </p:txBody>
      </p:sp>
      <p:sp>
        <p:nvSpPr>
          <p:cNvPr id="5" name="日期占位符 4"/>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6" name="页脚占位符 5"/>
          <p:cNvSpPr>
            <a:spLocks noGrp="1"/>
          </p:cNvSpPr>
          <p:nvPr>
            <p:ph type="ftr" sz="quarter" idx="11"/>
          </p:nvPr>
        </p:nvSpPr>
        <p:spPr/>
        <p:txBody>
          <a:bodyPr/>
          <a:lstStyle/>
          <a:p>
            <a:pPr lvl="0" fontAlgn="base"/>
            <a:endParaRPr lang="en-US" altLang="x-none" strike="noStrike" noProof="1"/>
          </a:p>
        </p:txBody>
      </p:sp>
      <p:sp>
        <p:nvSpPr>
          <p:cNvPr id="7" name="灯片编号占位符 6"/>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5" name="页脚占位符 4"/>
          <p:cNvSpPr>
            <a:spLocks noGrp="1"/>
          </p:cNvSpPr>
          <p:nvPr>
            <p:ph type="ftr" sz="quarter" idx="11"/>
          </p:nvPr>
        </p:nvSpPr>
        <p:spPr/>
        <p:txBody>
          <a:bodyPr/>
          <a:lstStyle/>
          <a:p>
            <a:pPr lvl="0" fontAlgn="base"/>
            <a:endParaRPr lang="en-US" altLang="x-none" strike="noStrike" noProof="1"/>
          </a:p>
        </p:txBody>
      </p:sp>
      <p:sp>
        <p:nvSpPr>
          <p:cNvPr id="6" name="灯片编号占位符 5"/>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320"/>
            <a:ext cx="2743200" cy="5852160"/>
          </a:xfrm>
        </p:spPr>
        <p:txBody>
          <a:bodyPr vert="eaVert"/>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609600" y="274320"/>
            <a:ext cx="8070573" cy="5852160"/>
          </a:xfrm>
        </p:spPr>
        <p:txBody>
          <a:bodyPr vert="eaVert"/>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5" name="页脚占位符 4"/>
          <p:cNvSpPr>
            <a:spLocks noGrp="1"/>
          </p:cNvSpPr>
          <p:nvPr>
            <p:ph type="ftr" sz="quarter" idx="11"/>
          </p:nvPr>
        </p:nvSpPr>
        <p:spPr/>
        <p:txBody>
          <a:bodyPr/>
          <a:lstStyle/>
          <a:p>
            <a:pPr lvl="0" fontAlgn="base"/>
            <a:endParaRPr lang="en-US" altLang="x-none" strike="noStrike" noProof="1"/>
          </a:p>
        </p:txBody>
      </p:sp>
      <p:sp>
        <p:nvSpPr>
          <p:cNvPr id="6" name="灯片编号占位符 5"/>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x" preserve="1">
  <p:cSld name="标题和文本">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p:txBody>
          <a:body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5" name="页脚占位符 4"/>
          <p:cNvSpPr>
            <a:spLocks noGrp="1"/>
          </p:cNvSpPr>
          <p:nvPr>
            <p:ph type="ftr" sz="quarter" idx="11"/>
          </p:nvPr>
        </p:nvSpPr>
        <p:spPr/>
        <p:txBody>
          <a:bodyPr/>
          <a:lstStyle/>
          <a:p>
            <a:pPr lvl="0" fontAlgn="base"/>
            <a:endParaRPr lang="en-US" altLang="x-none" strike="noStrike" noProof="1"/>
          </a:p>
        </p:txBody>
      </p:sp>
      <p:sp>
        <p:nvSpPr>
          <p:cNvPr id="6" name="灯片编号占位符 5"/>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4"/>
            <a:ext cx="9144000" cy="2387600"/>
          </a:xfrm>
        </p:spPr>
        <p:txBody>
          <a:bodyPr anchor="b"/>
          <a:lstStyle>
            <a:lvl1pPr algn="ctr">
              <a:defRPr sz="5400"/>
            </a:lvl1pPr>
          </a:lstStyle>
          <a:p>
            <a:pPr fontAlgn="base"/>
            <a:r>
              <a:rPr lang="zh-CN" altLang="en-US" strike="noStrike" noProof="1" smtClean="0"/>
              <a:t>单击此处编辑母版标题样式</a:t>
            </a:r>
            <a:endParaRPr lang="zh-CN" altLang="en-US" strike="noStrike" noProof="1"/>
          </a:p>
        </p:txBody>
      </p:sp>
      <p:sp>
        <p:nvSpPr>
          <p:cNvPr id="3" name="副标题 2"/>
          <p:cNvSpPr>
            <a:spLocks noGrp="1"/>
          </p:cNvSpPr>
          <p:nvPr>
            <p:ph type="subTitle" idx="1"/>
          </p:nvPr>
        </p:nvSpPr>
        <p:spPr>
          <a:xfrm>
            <a:off x="1524000" y="3602038"/>
            <a:ext cx="9144000" cy="1655762"/>
          </a:xfrm>
        </p:spPr>
        <p:txBody>
          <a:bodyPr/>
          <a:lstStyle>
            <a:lvl1pPr marL="0" indent="0" algn="ctr">
              <a:buNone/>
              <a:defRPr sz="2160"/>
            </a:lvl1pPr>
            <a:lvl2pPr marL="411480" indent="0" algn="ctr">
              <a:buNone/>
              <a:defRPr sz="1800"/>
            </a:lvl2pPr>
            <a:lvl3pPr marL="822960" indent="0" algn="ctr">
              <a:buNone/>
              <a:defRPr sz="1620"/>
            </a:lvl3pPr>
            <a:lvl4pPr marL="1234440" indent="0" algn="ctr">
              <a:buNone/>
              <a:defRPr sz="1440"/>
            </a:lvl4pPr>
            <a:lvl5pPr marL="1645920" indent="0" algn="ctr">
              <a:buNone/>
              <a:defRPr sz="1440"/>
            </a:lvl5pPr>
            <a:lvl6pPr marL="2057400" indent="0" algn="ctr">
              <a:buNone/>
              <a:defRPr sz="1440"/>
            </a:lvl6pPr>
            <a:lvl7pPr marL="2468880" indent="0" algn="ctr">
              <a:buNone/>
              <a:defRPr sz="1440"/>
            </a:lvl7pPr>
            <a:lvl8pPr marL="2880360" indent="0" algn="ctr">
              <a:buNone/>
              <a:defRPr sz="1440"/>
            </a:lvl8pPr>
            <a:lvl9pPr marL="3291840" indent="0" algn="ctr">
              <a:buNone/>
              <a:defRPr sz="1440"/>
            </a:lvl9pPr>
          </a:lstStyle>
          <a:p>
            <a:pPr fontAlgn="base"/>
            <a:r>
              <a:rPr lang="zh-CN" altLang="en-US" strike="noStrike" noProof="1" smtClean="0"/>
              <a:t>单击此处编辑母版副标题样式</a:t>
            </a:r>
            <a:endParaRPr lang="zh-CN" altLang="en-US" strike="noStrike" noProof="1"/>
          </a:p>
        </p:txBody>
      </p:sp>
      <p:sp>
        <p:nvSpPr>
          <p:cNvPr id="4" name="日期占位符 3"/>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5" name="页脚占位符 4"/>
          <p:cNvSpPr>
            <a:spLocks noGrp="1"/>
          </p:cNvSpPr>
          <p:nvPr>
            <p:ph type="ftr" sz="quarter" idx="11"/>
          </p:nvPr>
        </p:nvSpPr>
        <p:spPr/>
        <p:txBody>
          <a:bodyPr/>
          <a:lstStyle/>
          <a:p>
            <a:pPr lvl="0" fontAlgn="base"/>
            <a:endParaRPr lang="en-US" altLang="x-none" strike="noStrike" noProof="1"/>
          </a:p>
        </p:txBody>
      </p:sp>
      <p:sp>
        <p:nvSpPr>
          <p:cNvPr id="6" name="灯片编号占位符 5"/>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p:txBody>
          <a:body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5" name="页脚占位符 4"/>
          <p:cNvSpPr>
            <a:spLocks noGrp="1"/>
          </p:cNvSpPr>
          <p:nvPr>
            <p:ph type="ftr" sz="quarter" idx="11"/>
          </p:nvPr>
        </p:nvSpPr>
        <p:spPr/>
        <p:txBody>
          <a:bodyPr/>
          <a:lstStyle/>
          <a:p>
            <a:pPr lvl="0" fontAlgn="base"/>
            <a:endParaRPr lang="en-US" altLang="x-none" strike="noStrike" noProof="1"/>
          </a:p>
        </p:txBody>
      </p:sp>
      <p:sp>
        <p:nvSpPr>
          <p:cNvPr id="6" name="灯片编号占位符 5"/>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1" y="1709738"/>
            <a:ext cx="10515600" cy="2852737"/>
          </a:xfrm>
        </p:spPr>
        <p:txBody>
          <a:bodyPr anchor="b"/>
          <a:lstStyle>
            <a:lvl1pPr>
              <a:defRPr sz="5400"/>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831851" y="4589464"/>
            <a:ext cx="10515600" cy="1500187"/>
          </a:xfrm>
        </p:spPr>
        <p:txBody>
          <a:bodyPr/>
          <a:lstStyle>
            <a:lvl1pPr marL="0" indent="0">
              <a:buNone/>
              <a:defRPr sz="2160">
                <a:solidFill>
                  <a:schemeClr val="tx1">
                    <a:tint val="75000"/>
                  </a:schemeClr>
                </a:solidFill>
              </a:defRPr>
            </a:lvl1pPr>
            <a:lvl2pPr marL="411480" indent="0">
              <a:buNone/>
              <a:defRPr sz="1800">
                <a:solidFill>
                  <a:schemeClr val="tx1">
                    <a:tint val="75000"/>
                  </a:schemeClr>
                </a:solidFill>
              </a:defRPr>
            </a:lvl2pPr>
            <a:lvl3pPr marL="822960" indent="0">
              <a:buNone/>
              <a:defRPr sz="1620">
                <a:solidFill>
                  <a:schemeClr val="tx1">
                    <a:tint val="75000"/>
                  </a:schemeClr>
                </a:solidFill>
              </a:defRPr>
            </a:lvl3pPr>
            <a:lvl4pPr marL="1234440" indent="0">
              <a:buNone/>
              <a:defRPr sz="1440">
                <a:solidFill>
                  <a:schemeClr val="tx1">
                    <a:tint val="75000"/>
                  </a:schemeClr>
                </a:solidFill>
              </a:defRPr>
            </a:lvl4pPr>
            <a:lvl5pPr marL="1645920" indent="0">
              <a:buNone/>
              <a:defRPr sz="1440">
                <a:solidFill>
                  <a:schemeClr val="tx1">
                    <a:tint val="75000"/>
                  </a:schemeClr>
                </a:solidFill>
              </a:defRPr>
            </a:lvl5pPr>
            <a:lvl6pPr marL="2057400" indent="0">
              <a:buNone/>
              <a:defRPr sz="1440">
                <a:solidFill>
                  <a:schemeClr val="tx1">
                    <a:tint val="75000"/>
                  </a:schemeClr>
                </a:solidFill>
              </a:defRPr>
            </a:lvl6pPr>
            <a:lvl7pPr marL="2468880" indent="0">
              <a:buNone/>
              <a:defRPr sz="1440">
                <a:solidFill>
                  <a:schemeClr val="tx1">
                    <a:tint val="75000"/>
                  </a:schemeClr>
                </a:solidFill>
              </a:defRPr>
            </a:lvl7pPr>
            <a:lvl8pPr marL="2880360" indent="0">
              <a:buNone/>
              <a:defRPr sz="1440">
                <a:solidFill>
                  <a:schemeClr val="tx1">
                    <a:tint val="75000"/>
                  </a:schemeClr>
                </a:solidFill>
              </a:defRPr>
            </a:lvl8pPr>
            <a:lvl9pPr marL="3291840" indent="0">
              <a:buNone/>
              <a:defRPr sz="1440">
                <a:solidFill>
                  <a:schemeClr val="tx1">
                    <a:tint val="75000"/>
                  </a:schemeClr>
                </a:solidFill>
              </a:defRPr>
            </a:lvl9pPr>
          </a:lstStyle>
          <a:p>
            <a:pPr lvl="0" fontAlgn="base"/>
            <a:r>
              <a:rPr lang="zh-CN" altLang="en-US" strike="noStrike" noProof="1" smtClean="0"/>
              <a:t>单击此处编辑母版文本样式</a:t>
            </a:r>
          </a:p>
        </p:txBody>
      </p:sp>
      <p:sp>
        <p:nvSpPr>
          <p:cNvPr id="4" name="日期占位符 3"/>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5" name="页脚占位符 4"/>
          <p:cNvSpPr>
            <a:spLocks noGrp="1"/>
          </p:cNvSpPr>
          <p:nvPr>
            <p:ph type="ftr" sz="quarter" idx="11"/>
          </p:nvPr>
        </p:nvSpPr>
        <p:spPr/>
        <p:txBody>
          <a:bodyPr/>
          <a:lstStyle/>
          <a:p>
            <a:pPr lvl="0" fontAlgn="base"/>
            <a:endParaRPr lang="en-US" altLang="x-none" strike="noStrike" noProof="1"/>
          </a:p>
        </p:txBody>
      </p:sp>
      <p:sp>
        <p:nvSpPr>
          <p:cNvPr id="6" name="灯片编号占位符 5"/>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p:nvPr>
        </p:nvSpPr>
        <p:spPr>
          <a:xfrm>
            <a:off x="609600" y="1600200"/>
            <a:ext cx="5376672" cy="4526280"/>
          </a:xfrm>
        </p:spPr>
        <p:txBody>
          <a:body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内容占位符 3"/>
          <p:cNvSpPr>
            <a:spLocks noGrp="1"/>
          </p:cNvSpPr>
          <p:nvPr>
            <p:ph sz="half" idx="2"/>
          </p:nvPr>
        </p:nvSpPr>
        <p:spPr>
          <a:xfrm>
            <a:off x="6205728" y="1600200"/>
            <a:ext cx="5376672" cy="4526280"/>
          </a:xfrm>
        </p:spPr>
        <p:txBody>
          <a:body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5" name="日期占位符 4"/>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6" name="页脚占位符 5"/>
          <p:cNvSpPr>
            <a:spLocks noGrp="1"/>
          </p:cNvSpPr>
          <p:nvPr>
            <p:ph type="ftr" sz="quarter" idx="11"/>
          </p:nvPr>
        </p:nvSpPr>
        <p:spPr/>
        <p:txBody>
          <a:bodyPr/>
          <a:lstStyle/>
          <a:p>
            <a:pPr lvl="0" fontAlgn="base"/>
            <a:endParaRPr lang="en-US" altLang="x-none" strike="noStrike" noProof="1"/>
          </a:p>
        </p:txBody>
      </p:sp>
      <p:sp>
        <p:nvSpPr>
          <p:cNvPr id="7" name="灯片编号占位符 6"/>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839788" y="1681163"/>
            <a:ext cx="5157787" cy="823912"/>
          </a:xfrm>
        </p:spPr>
        <p:txBody>
          <a:bodyPr anchor="b"/>
          <a:lstStyle>
            <a:lvl1pPr marL="0" indent="0">
              <a:buNone/>
              <a:defRPr sz="2160" b="1"/>
            </a:lvl1pPr>
            <a:lvl2pPr marL="411480" indent="0">
              <a:buNone/>
              <a:defRPr sz="1800" b="1"/>
            </a:lvl2pPr>
            <a:lvl3pPr marL="822960" indent="0">
              <a:buNone/>
              <a:defRPr sz="1620" b="1"/>
            </a:lvl3pPr>
            <a:lvl4pPr marL="1234440" indent="0">
              <a:buNone/>
              <a:defRPr sz="1440" b="1"/>
            </a:lvl4pPr>
            <a:lvl5pPr marL="1645920" indent="0">
              <a:buNone/>
              <a:defRPr sz="1440" b="1"/>
            </a:lvl5pPr>
            <a:lvl6pPr marL="2057400" indent="0">
              <a:buNone/>
              <a:defRPr sz="1440" b="1"/>
            </a:lvl6pPr>
            <a:lvl7pPr marL="2468880" indent="0">
              <a:buNone/>
              <a:defRPr sz="1440" b="1"/>
            </a:lvl7pPr>
            <a:lvl8pPr marL="2880360" indent="0">
              <a:buNone/>
              <a:defRPr sz="1440" b="1"/>
            </a:lvl8pPr>
            <a:lvl9pPr marL="3291840" indent="0">
              <a:buNone/>
              <a:defRPr sz="1440" b="1"/>
            </a:lvl9pPr>
          </a:lstStyle>
          <a:p>
            <a:pPr lvl="0" fontAlgn="base"/>
            <a:r>
              <a:rPr lang="zh-CN" altLang="en-US" strike="noStrike" noProof="1" smtClean="0"/>
              <a:t>单击此处编辑母版文本样式</a:t>
            </a:r>
          </a:p>
        </p:txBody>
      </p:sp>
      <p:sp>
        <p:nvSpPr>
          <p:cNvPr id="4" name="内容占位符 3"/>
          <p:cNvSpPr>
            <a:spLocks noGrp="1"/>
          </p:cNvSpPr>
          <p:nvPr>
            <p:ph sz="half" idx="2"/>
          </p:nvPr>
        </p:nvSpPr>
        <p:spPr>
          <a:xfrm>
            <a:off x="839788" y="2505076"/>
            <a:ext cx="5157787" cy="3684588"/>
          </a:xfrm>
        </p:spPr>
        <p:txBody>
          <a:body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160" b="1"/>
            </a:lvl1pPr>
            <a:lvl2pPr marL="411480" indent="0">
              <a:buNone/>
              <a:defRPr sz="1800" b="1"/>
            </a:lvl2pPr>
            <a:lvl3pPr marL="822960" indent="0">
              <a:buNone/>
              <a:defRPr sz="1620" b="1"/>
            </a:lvl3pPr>
            <a:lvl4pPr marL="1234440" indent="0">
              <a:buNone/>
              <a:defRPr sz="1440" b="1"/>
            </a:lvl4pPr>
            <a:lvl5pPr marL="1645920" indent="0">
              <a:buNone/>
              <a:defRPr sz="1440" b="1"/>
            </a:lvl5pPr>
            <a:lvl6pPr marL="2057400" indent="0">
              <a:buNone/>
              <a:defRPr sz="1440" b="1"/>
            </a:lvl6pPr>
            <a:lvl7pPr marL="2468880" indent="0">
              <a:buNone/>
              <a:defRPr sz="1440" b="1"/>
            </a:lvl7pPr>
            <a:lvl8pPr marL="2880360" indent="0">
              <a:buNone/>
              <a:defRPr sz="1440" b="1"/>
            </a:lvl8pPr>
            <a:lvl9pPr marL="3291840" indent="0">
              <a:buNone/>
              <a:defRPr sz="1440" b="1"/>
            </a:lvl9pPr>
          </a:lstStyle>
          <a:p>
            <a:pPr lvl="0" fontAlgn="base"/>
            <a:r>
              <a:rPr lang="zh-CN" altLang="en-US" strike="noStrike" noProof="1" smtClean="0"/>
              <a:t>单击此处编辑母版文本样式</a:t>
            </a:r>
          </a:p>
        </p:txBody>
      </p:sp>
      <p:sp>
        <p:nvSpPr>
          <p:cNvPr id="6" name="内容占位符 5"/>
          <p:cNvSpPr>
            <a:spLocks noGrp="1"/>
          </p:cNvSpPr>
          <p:nvPr>
            <p:ph sz="quarter" idx="4"/>
          </p:nvPr>
        </p:nvSpPr>
        <p:spPr>
          <a:xfrm>
            <a:off x="6172200" y="2505076"/>
            <a:ext cx="5183188" cy="3684588"/>
          </a:xfrm>
        </p:spPr>
        <p:txBody>
          <a:body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7" name="日期占位符 6"/>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8" name="页脚占位符 7"/>
          <p:cNvSpPr>
            <a:spLocks noGrp="1"/>
          </p:cNvSpPr>
          <p:nvPr>
            <p:ph type="ftr" sz="quarter" idx="11"/>
          </p:nvPr>
        </p:nvSpPr>
        <p:spPr/>
        <p:txBody>
          <a:bodyPr/>
          <a:lstStyle/>
          <a:p>
            <a:pPr lvl="0" fontAlgn="base"/>
            <a:endParaRPr lang="en-US" altLang="x-none" strike="noStrike" noProof="1"/>
          </a:p>
        </p:txBody>
      </p:sp>
      <p:sp>
        <p:nvSpPr>
          <p:cNvPr id="9" name="灯片编号占位符 8"/>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日期占位符 2"/>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4" name="页脚占位符 3"/>
          <p:cNvSpPr>
            <a:spLocks noGrp="1"/>
          </p:cNvSpPr>
          <p:nvPr>
            <p:ph type="ftr" sz="quarter" idx="11"/>
          </p:nvPr>
        </p:nvSpPr>
        <p:spPr/>
        <p:txBody>
          <a:bodyPr/>
          <a:lstStyle/>
          <a:p>
            <a:pPr lvl="0" fontAlgn="base"/>
            <a:endParaRPr lang="en-US" altLang="x-none" strike="noStrike" noProof="1"/>
          </a:p>
        </p:txBody>
      </p:sp>
      <p:sp>
        <p:nvSpPr>
          <p:cNvPr id="5" name="灯片编号占位符 4"/>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3" name="页脚占位符 2"/>
          <p:cNvSpPr>
            <a:spLocks noGrp="1"/>
          </p:cNvSpPr>
          <p:nvPr>
            <p:ph type="ftr" sz="quarter" idx="11"/>
          </p:nvPr>
        </p:nvSpPr>
        <p:spPr/>
        <p:txBody>
          <a:bodyPr/>
          <a:lstStyle/>
          <a:p>
            <a:pPr lvl="0" fontAlgn="base"/>
            <a:endParaRPr lang="en-US" altLang="x-none" strike="noStrike" noProof="1"/>
          </a:p>
        </p:txBody>
      </p:sp>
      <p:sp>
        <p:nvSpPr>
          <p:cNvPr id="4" name="灯片编号占位符 3"/>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2880"/>
            </a:lvl1p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5183188" y="987425"/>
            <a:ext cx="6172200" cy="4873625"/>
          </a:xfrm>
        </p:spPr>
        <p:txBody>
          <a:bodyPr/>
          <a:lstStyle>
            <a:lvl1pPr>
              <a:defRPr sz="2880"/>
            </a:lvl1pPr>
            <a:lvl2pPr>
              <a:defRPr sz="2520"/>
            </a:lvl2pPr>
            <a:lvl3pPr>
              <a:defRPr sz="2160"/>
            </a:lvl3pPr>
            <a:lvl4pPr>
              <a:defRPr sz="1800"/>
            </a:lvl4pPr>
            <a:lvl5pPr>
              <a:defRPr sz="1800"/>
            </a:lvl5pPr>
            <a:lvl6pPr>
              <a:defRPr sz="1800"/>
            </a:lvl6pPr>
            <a:lvl7pPr>
              <a:defRPr sz="1800"/>
            </a:lvl7pPr>
            <a:lvl8pPr>
              <a:defRPr sz="1800"/>
            </a:lvl8pPr>
            <a:lvl9pPr>
              <a:defRPr sz="18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文本占位符 3"/>
          <p:cNvSpPr>
            <a:spLocks noGrp="1"/>
          </p:cNvSpPr>
          <p:nvPr>
            <p:ph type="body" sz="half" idx="2"/>
          </p:nvPr>
        </p:nvSpPr>
        <p:spPr>
          <a:xfrm>
            <a:off x="839788" y="2057400"/>
            <a:ext cx="3932237" cy="3811588"/>
          </a:xfrm>
        </p:spPr>
        <p:txBody>
          <a:bodyPr/>
          <a:lstStyle>
            <a:lvl1pPr marL="0" indent="0">
              <a:buNone/>
              <a:defRPr sz="1440"/>
            </a:lvl1pPr>
            <a:lvl2pPr marL="411480" indent="0">
              <a:buNone/>
              <a:defRPr sz="1260"/>
            </a:lvl2pPr>
            <a:lvl3pPr marL="822960" indent="0">
              <a:buNone/>
              <a:defRPr sz="1080"/>
            </a:lvl3pPr>
            <a:lvl4pPr marL="1234440" indent="0">
              <a:buNone/>
              <a:defRPr sz="900"/>
            </a:lvl4pPr>
            <a:lvl5pPr marL="1645920" indent="0">
              <a:buNone/>
              <a:defRPr sz="900"/>
            </a:lvl5pPr>
            <a:lvl6pPr marL="2057400" indent="0">
              <a:buNone/>
              <a:defRPr sz="900"/>
            </a:lvl6pPr>
            <a:lvl7pPr marL="2468880" indent="0">
              <a:buNone/>
              <a:defRPr sz="900"/>
            </a:lvl7pPr>
            <a:lvl8pPr marL="2880360" indent="0">
              <a:buNone/>
              <a:defRPr sz="900"/>
            </a:lvl8pPr>
            <a:lvl9pPr marL="3291840" indent="0">
              <a:buNone/>
              <a:defRPr sz="900"/>
            </a:lvl9pPr>
          </a:lstStyle>
          <a:p>
            <a:pPr lvl="0" fontAlgn="base"/>
            <a:r>
              <a:rPr lang="zh-CN" altLang="en-US" strike="noStrike" noProof="1" smtClean="0"/>
              <a:t>单击此处编辑母版文本样式</a:t>
            </a:r>
          </a:p>
        </p:txBody>
      </p:sp>
      <p:sp>
        <p:nvSpPr>
          <p:cNvPr id="5" name="日期占位符 4"/>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6" name="页脚占位符 5"/>
          <p:cNvSpPr>
            <a:spLocks noGrp="1"/>
          </p:cNvSpPr>
          <p:nvPr>
            <p:ph type="ftr" sz="quarter" idx="11"/>
          </p:nvPr>
        </p:nvSpPr>
        <p:spPr/>
        <p:txBody>
          <a:bodyPr/>
          <a:lstStyle/>
          <a:p>
            <a:pPr lvl="0" fontAlgn="base"/>
            <a:endParaRPr lang="en-US" altLang="x-none" strike="noStrike" noProof="1"/>
          </a:p>
        </p:txBody>
      </p:sp>
      <p:sp>
        <p:nvSpPr>
          <p:cNvPr id="7" name="灯片编号占位符 6"/>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2880"/>
            </a:lvl1pPr>
          </a:lstStyle>
          <a:p>
            <a:pPr fontAlgn="base"/>
            <a:r>
              <a:rPr lang="zh-CN" altLang="en-US" strike="noStrike" noProof="1" smtClean="0"/>
              <a:t>单击此处编辑母版标题样式</a:t>
            </a:r>
            <a:endParaRPr lang="zh-CN" altLang="en-US" strike="noStrike" noProof="1"/>
          </a:p>
        </p:txBody>
      </p:sp>
      <p:sp>
        <p:nvSpPr>
          <p:cNvPr id="3" name="图片占位符 2"/>
          <p:cNvSpPr>
            <a:spLocks noGrp="1"/>
          </p:cNvSpPr>
          <p:nvPr>
            <p:ph type="pic" idx="1"/>
          </p:nvPr>
        </p:nvSpPr>
        <p:spPr>
          <a:xfrm>
            <a:off x="5183188" y="987425"/>
            <a:ext cx="6172200" cy="4873625"/>
          </a:xfrm>
        </p:spPr>
        <p:txBody>
          <a:bodyPr/>
          <a:lstStyle>
            <a:lvl1pPr marL="0" indent="0">
              <a:buNone/>
              <a:defRPr sz="2880"/>
            </a:lvl1pPr>
            <a:lvl2pPr marL="411480" indent="0">
              <a:buNone/>
              <a:defRPr sz="2520"/>
            </a:lvl2pPr>
            <a:lvl3pPr marL="822960" indent="0">
              <a:buNone/>
              <a:defRPr sz="2160"/>
            </a:lvl3pPr>
            <a:lvl4pPr marL="1234440" indent="0">
              <a:buNone/>
              <a:defRPr sz="1800"/>
            </a:lvl4pPr>
            <a:lvl5pPr marL="1645920" indent="0">
              <a:buNone/>
              <a:defRPr sz="1800"/>
            </a:lvl5pPr>
            <a:lvl6pPr marL="2057400" indent="0">
              <a:buNone/>
              <a:defRPr sz="1800"/>
            </a:lvl6pPr>
            <a:lvl7pPr marL="2468880" indent="0">
              <a:buNone/>
              <a:defRPr sz="1800"/>
            </a:lvl7pPr>
            <a:lvl8pPr marL="2880360" indent="0">
              <a:buNone/>
              <a:defRPr sz="1800"/>
            </a:lvl8pPr>
            <a:lvl9pPr marL="3291840" indent="0">
              <a:buNone/>
              <a:defRPr sz="1800"/>
            </a:lvl9pPr>
          </a:lstStyle>
          <a:p>
            <a:pPr fontAlgn="base"/>
            <a:endParaRPr lang="zh-CN" altLang="en-US" strike="noStrike" noProof="1"/>
          </a:p>
        </p:txBody>
      </p:sp>
      <p:sp>
        <p:nvSpPr>
          <p:cNvPr id="4" name="文本占位符 3"/>
          <p:cNvSpPr>
            <a:spLocks noGrp="1"/>
          </p:cNvSpPr>
          <p:nvPr>
            <p:ph type="body" sz="half" idx="2"/>
          </p:nvPr>
        </p:nvSpPr>
        <p:spPr>
          <a:xfrm>
            <a:off x="839788" y="2057400"/>
            <a:ext cx="3932237" cy="3811588"/>
          </a:xfrm>
        </p:spPr>
        <p:txBody>
          <a:bodyPr/>
          <a:lstStyle>
            <a:lvl1pPr marL="0" indent="0">
              <a:buNone/>
              <a:defRPr sz="1440"/>
            </a:lvl1pPr>
            <a:lvl2pPr marL="411480" indent="0">
              <a:buNone/>
              <a:defRPr sz="1260"/>
            </a:lvl2pPr>
            <a:lvl3pPr marL="822960" indent="0">
              <a:buNone/>
              <a:defRPr sz="1080"/>
            </a:lvl3pPr>
            <a:lvl4pPr marL="1234440" indent="0">
              <a:buNone/>
              <a:defRPr sz="900"/>
            </a:lvl4pPr>
            <a:lvl5pPr marL="1645920" indent="0">
              <a:buNone/>
              <a:defRPr sz="900"/>
            </a:lvl5pPr>
            <a:lvl6pPr marL="2057400" indent="0">
              <a:buNone/>
              <a:defRPr sz="900"/>
            </a:lvl6pPr>
            <a:lvl7pPr marL="2468880" indent="0">
              <a:buNone/>
              <a:defRPr sz="900"/>
            </a:lvl7pPr>
            <a:lvl8pPr marL="2880360" indent="0">
              <a:buNone/>
              <a:defRPr sz="900"/>
            </a:lvl8pPr>
            <a:lvl9pPr marL="3291840" indent="0">
              <a:buNone/>
              <a:defRPr sz="900"/>
            </a:lvl9pPr>
          </a:lstStyle>
          <a:p>
            <a:pPr lvl="0" fontAlgn="base"/>
            <a:r>
              <a:rPr lang="zh-CN" altLang="en-US" strike="noStrike" noProof="1" smtClean="0"/>
              <a:t>单击此处编辑母版文本样式</a:t>
            </a:r>
          </a:p>
        </p:txBody>
      </p:sp>
      <p:sp>
        <p:nvSpPr>
          <p:cNvPr id="5" name="日期占位符 4"/>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6" name="页脚占位符 5"/>
          <p:cNvSpPr>
            <a:spLocks noGrp="1"/>
          </p:cNvSpPr>
          <p:nvPr>
            <p:ph type="ftr" sz="quarter" idx="11"/>
          </p:nvPr>
        </p:nvSpPr>
        <p:spPr/>
        <p:txBody>
          <a:bodyPr/>
          <a:lstStyle/>
          <a:p>
            <a:pPr lvl="0" fontAlgn="base"/>
            <a:endParaRPr lang="en-US" altLang="x-none" strike="noStrike" noProof="1"/>
          </a:p>
        </p:txBody>
      </p:sp>
      <p:sp>
        <p:nvSpPr>
          <p:cNvPr id="7" name="灯片编号占位符 6"/>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5" name="页脚占位符 4"/>
          <p:cNvSpPr>
            <a:spLocks noGrp="1"/>
          </p:cNvSpPr>
          <p:nvPr>
            <p:ph type="ftr" sz="quarter" idx="11"/>
          </p:nvPr>
        </p:nvSpPr>
        <p:spPr/>
        <p:txBody>
          <a:bodyPr/>
          <a:lstStyle/>
          <a:p>
            <a:pPr lvl="0" fontAlgn="base"/>
            <a:endParaRPr lang="en-US" altLang="x-none" strike="noStrike" noProof="1"/>
          </a:p>
        </p:txBody>
      </p:sp>
      <p:sp>
        <p:nvSpPr>
          <p:cNvPr id="6" name="灯片编号占位符 5"/>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320"/>
            <a:ext cx="2743200" cy="5852160"/>
          </a:xfrm>
        </p:spPr>
        <p:txBody>
          <a:bodyPr vert="eaVert"/>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609600" y="274320"/>
            <a:ext cx="8070573" cy="5852160"/>
          </a:xfrm>
        </p:spPr>
        <p:txBody>
          <a:bodyPr vert="eaVert"/>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5" name="页脚占位符 4"/>
          <p:cNvSpPr>
            <a:spLocks noGrp="1"/>
          </p:cNvSpPr>
          <p:nvPr>
            <p:ph type="ftr" sz="quarter" idx="11"/>
          </p:nvPr>
        </p:nvSpPr>
        <p:spPr/>
        <p:txBody>
          <a:bodyPr/>
          <a:lstStyle/>
          <a:p>
            <a:pPr lvl="0" fontAlgn="base"/>
            <a:endParaRPr lang="en-US" altLang="x-none" strike="noStrike" noProof="1"/>
          </a:p>
        </p:txBody>
      </p:sp>
      <p:sp>
        <p:nvSpPr>
          <p:cNvPr id="6" name="灯片编号占位符 5"/>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x" preserve="1">
  <p:cSld name="标题和文本">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p:txBody>
          <a:body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5" name="页脚占位符 4"/>
          <p:cNvSpPr>
            <a:spLocks noGrp="1"/>
          </p:cNvSpPr>
          <p:nvPr>
            <p:ph type="ftr" sz="quarter" idx="11"/>
          </p:nvPr>
        </p:nvSpPr>
        <p:spPr/>
        <p:txBody>
          <a:bodyPr/>
          <a:lstStyle/>
          <a:p>
            <a:pPr lvl="0" fontAlgn="base"/>
            <a:endParaRPr lang="en-US" altLang="x-none" strike="noStrike" noProof="1"/>
          </a:p>
        </p:txBody>
      </p:sp>
      <p:sp>
        <p:nvSpPr>
          <p:cNvPr id="6" name="灯片编号占位符 5"/>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4"/>
            <a:ext cx="9144000" cy="2387600"/>
          </a:xfrm>
        </p:spPr>
        <p:txBody>
          <a:bodyPr anchor="b"/>
          <a:lstStyle>
            <a:lvl1pPr algn="ctr">
              <a:defRPr sz="5400"/>
            </a:lvl1pPr>
          </a:lstStyle>
          <a:p>
            <a:pPr fontAlgn="base"/>
            <a:r>
              <a:rPr lang="zh-CN" altLang="en-US" strike="noStrike" noProof="1" smtClean="0"/>
              <a:t>单击此处编辑母版标题样式</a:t>
            </a:r>
            <a:endParaRPr lang="zh-CN" altLang="en-US" strike="noStrike" noProof="1"/>
          </a:p>
        </p:txBody>
      </p:sp>
      <p:sp>
        <p:nvSpPr>
          <p:cNvPr id="3" name="副标题 2"/>
          <p:cNvSpPr>
            <a:spLocks noGrp="1"/>
          </p:cNvSpPr>
          <p:nvPr>
            <p:ph type="subTitle" idx="1"/>
          </p:nvPr>
        </p:nvSpPr>
        <p:spPr>
          <a:xfrm>
            <a:off x="1524000" y="3602038"/>
            <a:ext cx="9144000" cy="1655762"/>
          </a:xfrm>
        </p:spPr>
        <p:txBody>
          <a:bodyPr/>
          <a:lstStyle>
            <a:lvl1pPr marL="0" indent="0" algn="ctr">
              <a:buNone/>
              <a:defRPr sz="2160"/>
            </a:lvl1pPr>
            <a:lvl2pPr marL="411480" indent="0" algn="ctr">
              <a:buNone/>
              <a:defRPr sz="1800"/>
            </a:lvl2pPr>
            <a:lvl3pPr marL="822960" indent="0" algn="ctr">
              <a:buNone/>
              <a:defRPr sz="1620"/>
            </a:lvl3pPr>
            <a:lvl4pPr marL="1234440" indent="0" algn="ctr">
              <a:buNone/>
              <a:defRPr sz="1440"/>
            </a:lvl4pPr>
            <a:lvl5pPr marL="1645920" indent="0" algn="ctr">
              <a:buNone/>
              <a:defRPr sz="1440"/>
            </a:lvl5pPr>
            <a:lvl6pPr marL="2057400" indent="0" algn="ctr">
              <a:buNone/>
              <a:defRPr sz="1440"/>
            </a:lvl6pPr>
            <a:lvl7pPr marL="2468880" indent="0" algn="ctr">
              <a:buNone/>
              <a:defRPr sz="1440"/>
            </a:lvl7pPr>
            <a:lvl8pPr marL="2880360" indent="0" algn="ctr">
              <a:buNone/>
              <a:defRPr sz="1440"/>
            </a:lvl8pPr>
            <a:lvl9pPr marL="3291840" indent="0" algn="ctr">
              <a:buNone/>
              <a:defRPr sz="1440"/>
            </a:lvl9pPr>
          </a:lstStyle>
          <a:p>
            <a:pPr fontAlgn="base"/>
            <a:r>
              <a:rPr lang="zh-CN" altLang="en-US" strike="noStrike" noProof="1" smtClean="0"/>
              <a:t>单击此处编辑母版副标题样式</a:t>
            </a:r>
            <a:endParaRPr lang="zh-CN" altLang="en-US" strike="noStrike" noProof="1"/>
          </a:p>
        </p:txBody>
      </p:sp>
      <p:sp>
        <p:nvSpPr>
          <p:cNvPr id="4" name="日期占位符 3"/>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5" name="页脚占位符 4"/>
          <p:cNvSpPr>
            <a:spLocks noGrp="1"/>
          </p:cNvSpPr>
          <p:nvPr>
            <p:ph type="ftr" sz="quarter" idx="11"/>
          </p:nvPr>
        </p:nvSpPr>
        <p:spPr/>
        <p:txBody>
          <a:bodyPr/>
          <a:lstStyle/>
          <a:p>
            <a:pPr lvl="0" fontAlgn="base"/>
            <a:endParaRPr lang="en-US" altLang="x-none" strike="noStrike" noProof="1"/>
          </a:p>
        </p:txBody>
      </p:sp>
      <p:sp>
        <p:nvSpPr>
          <p:cNvPr id="6" name="灯片编号占位符 5"/>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p:txBody>
          <a:body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5" name="页脚占位符 4"/>
          <p:cNvSpPr>
            <a:spLocks noGrp="1"/>
          </p:cNvSpPr>
          <p:nvPr>
            <p:ph type="ftr" sz="quarter" idx="11"/>
          </p:nvPr>
        </p:nvSpPr>
        <p:spPr/>
        <p:txBody>
          <a:bodyPr/>
          <a:lstStyle/>
          <a:p>
            <a:pPr lvl="0" fontAlgn="base"/>
            <a:endParaRPr lang="en-US" altLang="x-none" strike="noStrike" noProof="1"/>
          </a:p>
        </p:txBody>
      </p:sp>
      <p:sp>
        <p:nvSpPr>
          <p:cNvPr id="6" name="灯片编号占位符 5"/>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1" y="1709738"/>
            <a:ext cx="10515600" cy="2852737"/>
          </a:xfrm>
        </p:spPr>
        <p:txBody>
          <a:bodyPr anchor="b"/>
          <a:lstStyle>
            <a:lvl1pPr>
              <a:defRPr sz="5400"/>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831851" y="4589464"/>
            <a:ext cx="10515600" cy="1500187"/>
          </a:xfrm>
        </p:spPr>
        <p:txBody>
          <a:bodyPr/>
          <a:lstStyle>
            <a:lvl1pPr marL="0" indent="0">
              <a:buNone/>
              <a:defRPr sz="2160">
                <a:solidFill>
                  <a:schemeClr val="tx1">
                    <a:tint val="75000"/>
                  </a:schemeClr>
                </a:solidFill>
              </a:defRPr>
            </a:lvl1pPr>
            <a:lvl2pPr marL="411480" indent="0">
              <a:buNone/>
              <a:defRPr sz="1800">
                <a:solidFill>
                  <a:schemeClr val="tx1">
                    <a:tint val="75000"/>
                  </a:schemeClr>
                </a:solidFill>
              </a:defRPr>
            </a:lvl2pPr>
            <a:lvl3pPr marL="822960" indent="0">
              <a:buNone/>
              <a:defRPr sz="1620">
                <a:solidFill>
                  <a:schemeClr val="tx1">
                    <a:tint val="75000"/>
                  </a:schemeClr>
                </a:solidFill>
              </a:defRPr>
            </a:lvl3pPr>
            <a:lvl4pPr marL="1234440" indent="0">
              <a:buNone/>
              <a:defRPr sz="1440">
                <a:solidFill>
                  <a:schemeClr val="tx1">
                    <a:tint val="75000"/>
                  </a:schemeClr>
                </a:solidFill>
              </a:defRPr>
            </a:lvl4pPr>
            <a:lvl5pPr marL="1645920" indent="0">
              <a:buNone/>
              <a:defRPr sz="1440">
                <a:solidFill>
                  <a:schemeClr val="tx1">
                    <a:tint val="75000"/>
                  </a:schemeClr>
                </a:solidFill>
              </a:defRPr>
            </a:lvl5pPr>
            <a:lvl6pPr marL="2057400" indent="0">
              <a:buNone/>
              <a:defRPr sz="1440">
                <a:solidFill>
                  <a:schemeClr val="tx1">
                    <a:tint val="75000"/>
                  </a:schemeClr>
                </a:solidFill>
              </a:defRPr>
            </a:lvl6pPr>
            <a:lvl7pPr marL="2468880" indent="0">
              <a:buNone/>
              <a:defRPr sz="1440">
                <a:solidFill>
                  <a:schemeClr val="tx1">
                    <a:tint val="75000"/>
                  </a:schemeClr>
                </a:solidFill>
              </a:defRPr>
            </a:lvl7pPr>
            <a:lvl8pPr marL="2880360" indent="0">
              <a:buNone/>
              <a:defRPr sz="1440">
                <a:solidFill>
                  <a:schemeClr val="tx1">
                    <a:tint val="75000"/>
                  </a:schemeClr>
                </a:solidFill>
              </a:defRPr>
            </a:lvl8pPr>
            <a:lvl9pPr marL="3291840" indent="0">
              <a:buNone/>
              <a:defRPr sz="1440">
                <a:solidFill>
                  <a:schemeClr val="tx1">
                    <a:tint val="75000"/>
                  </a:schemeClr>
                </a:solidFill>
              </a:defRPr>
            </a:lvl9pPr>
          </a:lstStyle>
          <a:p>
            <a:pPr lvl="0" fontAlgn="base"/>
            <a:r>
              <a:rPr lang="zh-CN" altLang="en-US" strike="noStrike" noProof="1" smtClean="0"/>
              <a:t>单击此处编辑母版文本样式</a:t>
            </a:r>
          </a:p>
        </p:txBody>
      </p:sp>
      <p:sp>
        <p:nvSpPr>
          <p:cNvPr id="4" name="日期占位符 3"/>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5" name="页脚占位符 4"/>
          <p:cNvSpPr>
            <a:spLocks noGrp="1"/>
          </p:cNvSpPr>
          <p:nvPr>
            <p:ph type="ftr" sz="quarter" idx="11"/>
          </p:nvPr>
        </p:nvSpPr>
        <p:spPr/>
        <p:txBody>
          <a:bodyPr/>
          <a:lstStyle/>
          <a:p>
            <a:pPr lvl="0" fontAlgn="base"/>
            <a:endParaRPr lang="en-US" altLang="x-none" strike="noStrike" noProof="1"/>
          </a:p>
        </p:txBody>
      </p:sp>
      <p:sp>
        <p:nvSpPr>
          <p:cNvPr id="6" name="灯片编号占位符 5"/>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p:nvPr>
        </p:nvSpPr>
        <p:spPr>
          <a:xfrm>
            <a:off x="609600" y="1600200"/>
            <a:ext cx="5376672" cy="4526280"/>
          </a:xfrm>
        </p:spPr>
        <p:txBody>
          <a:body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内容占位符 3"/>
          <p:cNvSpPr>
            <a:spLocks noGrp="1"/>
          </p:cNvSpPr>
          <p:nvPr>
            <p:ph sz="half" idx="2"/>
          </p:nvPr>
        </p:nvSpPr>
        <p:spPr>
          <a:xfrm>
            <a:off x="6205728" y="1600200"/>
            <a:ext cx="5376672" cy="4526280"/>
          </a:xfrm>
        </p:spPr>
        <p:txBody>
          <a:body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5" name="日期占位符 4"/>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6" name="页脚占位符 5"/>
          <p:cNvSpPr>
            <a:spLocks noGrp="1"/>
          </p:cNvSpPr>
          <p:nvPr>
            <p:ph type="ftr" sz="quarter" idx="11"/>
          </p:nvPr>
        </p:nvSpPr>
        <p:spPr/>
        <p:txBody>
          <a:bodyPr/>
          <a:lstStyle/>
          <a:p>
            <a:pPr lvl="0" fontAlgn="base"/>
            <a:endParaRPr lang="en-US" altLang="x-none" strike="noStrike" noProof="1"/>
          </a:p>
        </p:txBody>
      </p:sp>
      <p:sp>
        <p:nvSpPr>
          <p:cNvPr id="7" name="灯片编号占位符 6"/>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839788" y="1681163"/>
            <a:ext cx="5157787" cy="823912"/>
          </a:xfrm>
        </p:spPr>
        <p:txBody>
          <a:bodyPr anchor="b"/>
          <a:lstStyle>
            <a:lvl1pPr marL="0" indent="0">
              <a:buNone/>
              <a:defRPr sz="2160" b="1"/>
            </a:lvl1pPr>
            <a:lvl2pPr marL="411480" indent="0">
              <a:buNone/>
              <a:defRPr sz="1800" b="1"/>
            </a:lvl2pPr>
            <a:lvl3pPr marL="822960" indent="0">
              <a:buNone/>
              <a:defRPr sz="1620" b="1"/>
            </a:lvl3pPr>
            <a:lvl4pPr marL="1234440" indent="0">
              <a:buNone/>
              <a:defRPr sz="1440" b="1"/>
            </a:lvl4pPr>
            <a:lvl5pPr marL="1645920" indent="0">
              <a:buNone/>
              <a:defRPr sz="1440" b="1"/>
            </a:lvl5pPr>
            <a:lvl6pPr marL="2057400" indent="0">
              <a:buNone/>
              <a:defRPr sz="1440" b="1"/>
            </a:lvl6pPr>
            <a:lvl7pPr marL="2468880" indent="0">
              <a:buNone/>
              <a:defRPr sz="1440" b="1"/>
            </a:lvl7pPr>
            <a:lvl8pPr marL="2880360" indent="0">
              <a:buNone/>
              <a:defRPr sz="1440" b="1"/>
            </a:lvl8pPr>
            <a:lvl9pPr marL="3291840" indent="0">
              <a:buNone/>
              <a:defRPr sz="1440" b="1"/>
            </a:lvl9pPr>
          </a:lstStyle>
          <a:p>
            <a:pPr lvl="0" fontAlgn="base"/>
            <a:r>
              <a:rPr lang="zh-CN" altLang="en-US" strike="noStrike" noProof="1" smtClean="0"/>
              <a:t>单击此处编辑母版文本样式</a:t>
            </a:r>
          </a:p>
        </p:txBody>
      </p:sp>
      <p:sp>
        <p:nvSpPr>
          <p:cNvPr id="4" name="内容占位符 3"/>
          <p:cNvSpPr>
            <a:spLocks noGrp="1"/>
          </p:cNvSpPr>
          <p:nvPr>
            <p:ph sz="half" idx="2"/>
          </p:nvPr>
        </p:nvSpPr>
        <p:spPr>
          <a:xfrm>
            <a:off x="839788" y="2505076"/>
            <a:ext cx="5157787" cy="3684588"/>
          </a:xfrm>
        </p:spPr>
        <p:txBody>
          <a:body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160" b="1"/>
            </a:lvl1pPr>
            <a:lvl2pPr marL="411480" indent="0">
              <a:buNone/>
              <a:defRPr sz="1800" b="1"/>
            </a:lvl2pPr>
            <a:lvl3pPr marL="822960" indent="0">
              <a:buNone/>
              <a:defRPr sz="1620" b="1"/>
            </a:lvl3pPr>
            <a:lvl4pPr marL="1234440" indent="0">
              <a:buNone/>
              <a:defRPr sz="1440" b="1"/>
            </a:lvl4pPr>
            <a:lvl5pPr marL="1645920" indent="0">
              <a:buNone/>
              <a:defRPr sz="1440" b="1"/>
            </a:lvl5pPr>
            <a:lvl6pPr marL="2057400" indent="0">
              <a:buNone/>
              <a:defRPr sz="1440" b="1"/>
            </a:lvl6pPr>
            <a:lvl7pPr marL="2468880" indent="0">
              <a:buNone/>
              <a:defRPr sz="1440" b="1"/>
            </a:lvl7pPr>
            <a:lvl8pPr marL="2880360" indent="0">
              <a:buNone/>
              <a:defRPr sz="1440" b="1"/>
            </a:lvl8pPr>
            <a:lvl9pPr marL="3291840" indent="0">
              <a:buNone/>
              <a:defRPr sz="1440" b="1"/>
            </a:lvl9pPr>
          </a:lstStyle>
          <a:p>
            <a:pPr lvl="0" fontAlgn="base"/>
            <a:r>
              <a:rPr lang="zh-CN" altLang="en-US" strike="noStrike" noProof="1" smtClean="0"/>
              <a:t>单击此处编辑母版文本样式</a:t>
            </a:r>
          </a:p>
        </p:txBody>
      </p:sp>
      <p:sp>
        <p:nvSpPr>
          <p:cNvPr id="6" name="内容占位符 5"/>
          <p:cNvSpPr>
            <a:spLocks noGrp="1"/>
          </p:cNvSpPr>
          <p:nvPr>
            <p:ph sz="quarter" idx="4"/>
          </p:nvPr>
        </p:nvSpPr>
        <p:spPr>
          <a:xfrm>
            <a:off x="6172200" y="2505076"/>
            <a:ext cx="5183188" cy="3684588"/>
          </a:xfrm>
        </p:spPr>
        <p:txBody>
          <a:body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7" name="日期占位符 6"/>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8" name="页脚占位符 7"/>
          <p:cNvSpPr>
            <a:spLocks noGrp="1"/>
          </p:cNvSpPr>
          <p:nvPr>
            <p:ph type="ftr" sz="quarter" idx="11"/>
          </p:nvPr>
        </p:nvSpPr>
        <p:spPr/>
        <p:txBody>
          <a:bodyPr/>
          <a:lstStyle/>
          <a:p>
            <a:pPr lvl="0" fontAlgn="base"/>
            <a:endParaRPr lang="en-US" altLang="x-none" strike="noStrike" noProof="1"/>
          </a:p>
        </p:txBody>
      </p:sp>
      <p:sp>
        <p:nvSpPr>
          <p:cNvPr id="9" name="灯片编号占位符 8"/>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日期占位符 2"/>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4" name="页脚占位符 3"/>
          <p:cNvSpPr>
            <a:spLocks noGrp="1"/>
          </p:cNvSpPr>
          <p:nvPr>
            <p:ph type="ftr" sz="quarter" idx="11"/>
          </p:nvPr>
        </p:nvSpPr>
        <p:spPr/>
        <p:txBody>
          <a:bodyPr/>
          <a:lstStyle/>
          <a:p>
            <a:pPr lvl="0" fontAlgn="base"/>
            <a:endParaRPr lang="en-US" altLang="x-none" strike="noStrike" noProof="1"/>
          </a:p>
        </p:txBody>
      </p:sp>
      <p:sp>
        <p:nvSpPr>
          <p:cNvPr id="5" name="灯片编号占位符 4"/>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3" name="页脚占位符 2"/>
          <p:cNvSpPr>
            <a:spLocks noGrp="1"/>
          </p:cNvSpPr>
          <p:nvPr>
            <p:ph type="ftr" sz="quarter" idx="11"/>
          </p:nvPr>
        </p:nvSpPr>
        <p:spPr/>
        <p:txBody>
          <a:bodyPr/>
          <a:lstStyle/>
          <a:p>
            <a:pPr lvl="0" fontAlgn="base"/>
            <a:endParaRPr lang="en-US" altLang="x-none" strike="noStrike" noProof="1"/>
          </a:p>
        </p:txBody>
      </p:sp>
      <p:sp>
        <p:nvSpPr>
          <p:cNvPr id="4" name="灯片编号占位符 3"/>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2880"/>
            </a:lvl1p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5183188" y="987425"/>
            <a:ext cx="6172200" cy="4873625"/>
          </a:xfrm>
        </p:spPr>
        <p:txBody>
          <a:bodyPr/>
          <a:lstStyle>
            <a:lvl1pPr>
              <a:defRPr sz="2880"/>
            </a:lvl1pPr>
            <a:lvl2pPr>
              <a:defRPr sz="2520"/>
            </a:lvl2pPr>
            <a:lvl3pPr>
              <a:defRPr sz="2160"/>
            </a:lvl3pPr>
            <a:lvl4pPr>
              <a:defRPr sz="1800"/>
            </a:lvl4pPr>
            <a:lvl5pPr>
              <a:defRPr sz="1800"/>
            </a:lvl5pPr>
            <a:lvl6pPr>
              <a:defRPr sz="1800"/>
            </a:lvl6pPr>
            <a:lvl7pPr>
              <a:defRPr sz="1800"/>
            </a:lvl7pPr>
            <a:lvl8pPr>
              <a:defRPr sz="1800"/>
            </a:lvl8pPr>
            <a:lvl9pPr>
              <a:defRPr sz="18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文本占位符 3"/>
          <p:cNvSpPr>
            <a:spLocks noGrp="1"/>
          </p:cNvSpPr>
          <p:nvPr>
            <p:ph type="body" sz="half" idx="2"/>
          </p:nvPr>
        </p:nvSpPr>
        <p:spPr>
          <a:xfrm>
            <a:off x="839788" y="2057400"/>
            <a:ext cx="3932237" cy="3811588"/>
          </a:xfrm>
        </p:spPr>
        <p:txBody>
          <a:bodyPr/>
          <a:lstStyle>
            <a:lvl1pPr marL="0" indent="0">
              <a:buNone/>
              <a:defRPr sz="1440"/>
            </a:lvl1pPr>
            <a:lvl2pPr marL="411480" indent="0">
              <a:buNone/>
              <a:defRPr sz="1260"/>
            </a:lvl2pPr>
            <a:lvl3pPr marL="822960" indent="0">
              <a:buNone/>
              <a:defRPr sz="1080"/>
            </a:lvl3pPr>
            <a:lvl4pPr marL="1234440" indent="0">
              <a:buNone/>
              <a:defRPr sz="900"/>
            </a:lvl4pPr>
            <a:lvl5pPr marL="1645920" indent="0">
              <a:buNone/>
              <a:defRPr sz="900"/>
            </a:lvl5pPr>
            <a:lvl6pPr marL="2057400" indent="0">
              <a:buNone/>
              <a:defRPr sz="900"/>
            </a:lvl6pPr>
            <a:lvl7pPr marL="2468880" indent="0">
              <a:buNone/>
              <a:defRPr sz="900"/>
            </a:lvl7pPr>
            <a:lvl8pPr marL="2880360" indent="0">
              <a:buNone/>
              <a:defRPr sz="900"/>
            </a:lvl8pPr>
            <a:lvl9pPr marL="3291840" indent="0">
              <a:buNone/>
              <a:defRPr sz="900"/>
            </a:lvl9pPr>
          </a:lstStyle>
          <a:p>
            <a:pPr lvl="0" fontAlgn="base"/>
            <a:r>
              <a:rPr lang="zh-CN" altLang="en-US" strike="noStrike" noProof="1" smtClean="0"/>
              <a:t>单击此处编辑母版文本样式</a:t>
            </a:r>
          </a:p>
        </p:txBody>
      </p:sp>
      <p:sp>
        <p:nvSpPr>
          <p:cNvPr id="5" name="日期占位符 4"/>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6" name="页脚占位符 5"/>
          <p:cNvSpPr>
            <a:spLocks noGrp="1"/>
          </p:cNvSpPr>
          <p:nvPr>
            <p:ph type="ftr" sz="quarter" idx="11"/>
          </p:nvPr>
        </p:nvSpPr>
        <p:spPr/>
        <p:txBody>
          <a:bodyPr/>
          <a:lstStyle/>
          <a:p>
            <a:pPr lvl="0" fontAlgn="base"/>
            <a:endParaRPr lang="en-US" altLang="x-none" strike="noStrike" noProof="1"/>
          </a:p>
        </p:txBody>
      </p:sp>
      <p:sp>
        <p:nvSpPr>
          <p:cNvPr id="7" name="灯片编号占位符 6"/>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2880"/>
            </a:lvl1pPr>
          </a:lstStyle>
          <a:p>
            <a:pPr fontAlgn="base"/>
            <a:r>
              <a:rPr lang="zh-CN" altLang="en-US" strike="noStrike" noProof="1" smtClean="0"/>
              <a:t>单击此处编辑母版标题样式</a:t>
            </a:r>
            <a:endParaRPr lang="zh-CN" altLang="en-US" strike="noStrike" noProof="1"/>
          </a:p>
        </p:txBody>
      </p:sp>
      <p:sp>
        <p:nvSpPr>
          <p:cNvPr id="3" name="图片占位符 2"/>
          <p:cNvSpPr>
            <a:spLocks noGrp="1"/>
          </p:cNvSpPr>
          <p:nvPr>
            <p:ph type="pic" idx="1"/>
          </p:nvPr>
        </p:nvSpPr>
        <p:spPr>
          <a:xfrm>
            <a:off x="5183188" y="987425"/>
            <a:ext cx="6172200" cy="4873625"/>
          </a:xfrm>
        </p:spPr>
        <p:txBody>
          <a:bodyPr/>
          <a:lstStyle>
            <a:lvl1pPr marL="0" indent="0">
              <a:buNone/>
              <a:defRPr sz="2880"/>
            </a:lvl1pPr>
            <a:lvl2pPr marL="411480" indent="0">
              <a:buNone/>
              <a:defRPr sz="2520"/>
            </a:lvl2pPr>
            <a:lvl3pPr marL="822960" indent="0">
              <a:buNone/>
              <a:defRPr sz="2160"/>
            </a:lvl3pPr>
            <a:lvl4pPr marL="1234440" indent="0">
              <a:buNone/>
              <a:defRPr sz="1800"/>
            </a:lvl4pPr>
            <a:lvl5pPr marL="1645920" indent="0">
              <a:buNone/>
              <a:defRPr sz="1800"/>
            </a:lvl5pPr>
            <a:lvl6pPr marL="2057400" indent="0">
              <a:buNone/>
              <a:defRPr sz="1800"/>
            </a:lvl6pPr>
            <a:lvl7pPr marL="2468880" indent="0">
              <a:buNone/>
              <a:defRPr sz="1800"/>
            </a:lvl7pPr>
            <a:lvl8pPr marL="2880360" indent="0">
              <a:buNone/>
              <a:defRPr sz="1800"/>
            </a:lvl8pPr>
            <a:lvl9pPr marL="3291840" indent="0">
              <a:buNone/>
              <a:defRPr sz="1800"/>
            </a:lvl9pPr>
          </a:lstStyle>
          <a:p>
            <a:pPr fontAlgn="base"/>
            <a:endParaRPr lang="zh-CN" altLang="en-US" strike="noStrike" noProof="1"/>
          </a:p>
        </p:txBody>
      </p:sp>
      <p:sp>
        <p:nvSpPr>
          <p:cNvPr id="4" name="文本占位符 3"/>
          <p:cNvSpPr>
            <a:spLocks noGrp="1"/>
          </p:cNvSpPr>
          <p:nvPr>
            <p:ph type="body" sz="half" idx="2"/>
          </p:nvPr>
        </p:nvSpPr>
        <p:spPr>
          <a:xfrm>
            <a:off x="839788" y="2057400"/>
            <a:ext cx="3932237" cy="3811588"/>
          </a:xfrm>
        </p:spPr>
        <p:txBody>
          <a:bodyPr/>
          <a:lstStyle>
            <a:lvl1pPr marL="0" indent="0">
              <a:buNone/>
              <a:defRPr sz="1440"/>
            </a:lvl1pPr>
            <a:lvl2pPr marL="411480" indent="0">
              <a:buNone/>
              <a:defRPr sz="1260"/>
            </a:lvl2pPr>
            <a:lvl3pPr marL="822960" indent="0">
              <a:buNone/>
              <a:defRPr sz="1080"/>
            </a:lvl3pPr>
            <a:lvl4pPr marL="1234440" indent="0">
              <a:buNone/>
              <a:defRPr sz="900"/>
            </a:lvl4pPr>
            <a:lvl5pPr marL="1645920" indent="0">
              <a:buNone/>
              <a:defRPr sz="900"/>
            </a:lvl5pPr>
            <a:lvl6pPr marL="2057400" indent="0">
              <a:buNone/>
              <a:defRPr sz="900"/>
            </a:lvl6pPr>
            <a:lvl7pPr marL="2468880" indent="0">
              <a:buNone/>
              <a:defRPr sz="900"/>
            </a:lvl7pPr>
            <a:lvl8pPr marL="2880360" indent="0">
              <a:buNone/>
              <a:defRPr sz="900"/>
            </a:lvl8pPr>
            <a:lvl9pPr marL="3291840" indent="0">
              <a:buNone/>
              <a:defRPr sz="900"/>
            </a:lvl9pPr>
          </a:lstStyle>
          <a:p>
            <a:pPr lvl="0" fontAlgn="base"/>
            <a:r>
              <a:rPr lang="zh-CN" altLang="en-US" strike="noStrike" noProof="1" smtClean="0"/>
              <a:t>单击此处编辑母版文本样式</a:t>
            </a:r>
          </a:p>
        </p:txBody>
      </p:sp>
      <p:sp>
        <p:nvSpPr>
          <p:cNvPr id="5" name="日期占位符 4"/>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6" name="页脚占位符 5"/>
          <p:cNvSpPr>
            <a:spLocks noGrp="1"/>
          </p:cNvSpPr>
          <p:nvPr>
            <p:ph type="ftr" sz="quarter" idx="11"/>
          </p:nvPr>
        </p:nvSpPr>
        <p:spPr/>
        <p:txBody>
          <a:bodyPr/>
          <a:lstStyle/>
          <a:p>
            <a:pPr lvl="0" fontAlgn="base"/>
            <a:endParaRPr lang="en-US" altLang="x-none" strike="noStrike" noProof="1"/>
          </a:p>
        </p:txBody>
      </p:sp>
      <p:sp>
        <p:nvSpPr>
          <p:cNvPr id="7" name="灯片编号占位符 6"/>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5" name="页脚占位符 4"/>
          <p:cNvSpPr>
            <a:spLocks noGrp="1"/>
          </p:cNvSpPr>
          <p:nvPr>
            <p:ph type="ftr" sz="quarter" idx="11"/>
          </p:nvPr>
        </p:nvSpPr>
        <p:spPr/>
        <p:txBody>
          <a:bodyPr/>
          <a:lstStyle/>
          <a:p>
            <a:pPr lvl="0" fontAlgn="base"/>
            <a:endParaRPr lang="en-US" altLang="x-none" strike="noStrike" noProof="1"/>
          </a:p>
        </p:txBody>
      </p:sp>
      <p:sp>
        <p:nvSpPr>
          <p:cNvPr id="6" name="灯片编号占位符 5"/>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320"/>
            <a:ext cx="2743200" cy="5852160"/>
          </a:xfrm>
        </p:spPr>
        <p:txBody>
          <a:bodyPr vert="eaVert"/>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609600" y="274320"/>
            <a:ext cx="8070573" cy="5852160"/>
          </a:xfrm>
        </p:spPr>
        <p:txBody>
          <a:bodyPr vert="eaVert"/>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5" name="页脚占位符 4"/>
          <p:cNvSpPr>
            <a:spLocks noGrp="1"/>
          </p:cNvSpPr>
          <p:nvPr>
            <p:ph type="ftr" sz="quarter" idx="11"/>
          </p:nvPr>
        </p:nvSpPr>
        <p:spPr/>
        <p:txBody>
          <a:bodyPr/>
          <a:lstStyle/>
          <a:p>
            <a:pPr lvl="0" fontAlgn="base"/>
            <a:endParaRPr lang="en-US" altLang="x-none" strike="noStrike" noProof="1"/>
          </a:p>
        </p:txBody>
      </p:sp>
      <p:sp>
        <p:nvSpPr>
          <p:cNvPr id="6" name="灯片编号占位符 5"/>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x" preserve="1">
  <p:cSld name="标题和文本">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p:txBody>
          <a:body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5" name="页脚占位符 4"/>
          <p:cNvSpPr>
            <a:spLocks noGrp="1"/>
          </p:cNvSpPr>
          <p:nvPr>
            <p:ph type="ftr" sz="quarter" idx="11"/>
          </p:nvPr>
        </p:nvSpPr>
        <p:spPr/>
        <p:txBody>
          <a:bodyPr/>
          <a:lstStyle/>
          <a:p>
            <a:pPr lvl="0" fontAlgn="base"/>
            <a:endParaRPr lang="en-US" altLang="x-none" strike="noStrike" noProof="1"/>
          </a:p>
        </p:txBody>
      </p:sp>
      <p:sp>
        <p:nvSpPr>
          <p:cNvPr id="6" name="灯片编号占位符 5"/>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4"/>
            <a:ext cx="9144000" cy="2387600"/>
          </a:xfrm>
        </p:spPr>
        <p:txBody>
          <a:bodyPr anchor="b"/>
          <a:lstStyle>
            <a:lvl1pPr algn="ctr">
              <a:defRPr sz="5400"/>
            </a:lvl1pPr>
          </a:lstStyle>
          <a:p>
            <a:pPr fontAlgn="base"/>
            <a:r>
              <a:rPr lang="zh-CN" altLang="en-US" strike="noStrike" noProof="1" smtClean="0"/>
              <a:t>单击此处编辑母版标题样式</a:t>
            </a:r>
            <a:endParaRPr lang="zh-CN" altLang="en-US" strike="noStrike" noProof="1"/>
          </a:p>
        </p:txBody>
      </p:sp>
      <p:sp>
        <p:nvSpPr>
          <p:cNvPr id="3" name="副标题 2"/>
          <p:cNvSpPr>
            <a:spLocks noGrp="1"/>
          </p:cNvSpPr>
          <p:nvPr>
            <p:ph type="subTitle" idx="1"/>
          </p:nvPr>
        </p:nvSpPr>
        <p:spPr>
          <a:xfrm>
            <a:off x="1524000" y="3602038"/>
            <a:ext cx="9144000" cy="1655762"/>
          </a:xfrm>
        </p:spPr>
        <p:txBody>
          <a:bodyPr/>
          <a:lstStyle>
            <a:lvl1pPr marL="0" indent="0" algn="ctr">
              <a:buNone/>
              <a:defRPr sz="2160"/>
            </a:lvl1pPr>
            <a:lvl2pPr marL="411480" indent="0" algn="ctr">
              <a:buNone/>
              <a:defRPr sz="1800"/>
            </a:lvl2pPr>
            <a:lvl3pPr marL="822960" indent="0" algn="ctr">
              <a:buNone/>
              <a:defRPr sz="1620"/>
            </a:lvl3pPr>
            <a:lvl4pPr marL="1234440" indent="0" algn="ctr">
              <a:buNone/>
              <a:defRPr sz="1440"/>
            </a:lvl4pPr>
            <a:lvl5pPr marL="1645920" indent="0" algn="ctr">
              <a:buNone/>
              <a:defRPr sz="1440"/>
            </a:lvl5pPr>
            <a:lvl6pPr marL="2057400" indent="0" algn="ctr">
              <a:buNone/>
              <a:defRPr sz="1440"/>
            </a:lvl6pPr>
            <a:lvl7pPr marL="2468880" indent="0" algn="ctr">
              <a:buNone/>
              <a:defRPr sz="1440"/>
            </a:lvl7pPr>
            <a:lvl8pPr marL="2880360" indent="0" algn="ctr">
              <a:buNone/>
              <a:defRPr sz="1440"/>
            </a:lvl8pPr>
            <a:lvl9pPr marL="3291840" indent="0" algn="ctr">
              <a:buNone/>
              <a:defRPr sz="1440"/>
            </a:lvl9pPr>
          </a:lstStyle>
          <a:p>
            <a:pPr fontAlgn="base"/>
            <a:r>
              <a:rPr lang="zh-CN" altLang="en-US" strike="noStrike" noProof="1" smtClean="0"/>
              <a:t>单击此处编辑母版副标题样式</a:t>
            </a:r>
            <a:endParaRPr lang="zh-CN" altLang="en-US" strike="noStrike" noProof="1"/>
          </a:p>
        </p:txBody>
      </p:sp>
      <p:sp>
        <p:nvSpPr>
          <p:cNvPr id="4" name="日期占位符 3"/>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5" name="页脚占位符 4"/>
          <p:cNvSpPr>
            <a:spLocks noGrp="1"/>
          </p:cNvSpPr>
          <p:nvPr>
            <p:ph type="ftr" sz="quarter" idx="11"/>
          </p:nvPr>
        </p:nvSpPr>
        <p:spPr/>
        <p:txBody>
          <a:bodyPr/>
          <a:lstStyle/>
          <a:p>
            <a:pPr lvl="0" fontAlgn="base"/>
            <a:endParaRPr lang="en-US" altLang="x-none" strike="noStrike" noProof="1"/>
          </a:p>
        </p:txBody>
      </p:sp>
      <p:sp>
        <p:nvSpPr>
          <p:cNvPr id="6" name="灯片编号占位符 5"/>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p:txBody>
          <a:body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5" name="页脚占位符 4"/>
          <p:cNvSpPr>
            <a:spLocks noGrp="1"/>
          </p:cNvSpPr>
          <p:nvPr>
            <p:ph type="ftr" sz="quarter" idx="11"/>
          </p:nvPr>
        </p:nvSpPr>
        <p:spPr/>
        <p:txBody>
          <a:bodyPr/>
          <a:lstStyle/>
          <a:p>
            <a:pPr lvl="0" fontAlgn="base"/>
            <a:endParaRPr lang="en-US" altLang="x-none" strike="noStrike" noProof="1"/>
          </a:p>
        </p:txBody>
      </p:sp>
      <p:sp>
        <p:nvSpPr>
          <p:cNvPr id="6" name="灯片编号占位符 5"/>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1" y="1709738"/>
            <a:ext cx="10515600" cy="2852737"/>
          </a:xfrm>
        </p:spPr>
        <p:txBody>
          <a:bodyPr anchor="b"/>
          <a:lstStyle>
            <a:lvl1pPr>
              <a:defRPr sz="5400"/>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831851" y="4589464"/>
            <a:ext cx="10515600" cy="1500187"/>
          </a:xfrm>
        </p:spPr>
        <p:txBody>
          <a:bodyPr/>
          <a:lstStyle>
            <a:lvl1pPr marL="0" indent="0">
              <a:buNone/>
              <a:defRPr sz="2160">
                <a:solidFill>
                  <a:schemeClr val="tx1">
                    <a:tint val="75000"/>
                  </a:schemeClr>
                </a:solidFill>
              </a:defRPr>
            </a:lvl1pPr>
            <a:lvl2pPr marL="411480" indent="0">
              <a:buNone/>
              <a:defRPr sz="1800">
                <a:solidFill>
                  <a:schemeClr val="tx1">
                    <a:tint val="75000"/>
                  </a:schemeClr>
                </a:solidFill>
              </a:defRPr>
            </a:lvl2pPr>
            <a:lvl3pPr marL="822960" indent="0">
              <a:buNone/>
              <a:defRPr sz="1620">
                <a:solidFill>
                  <a:schemeClr val="tx1">
                    <a:tint val="75000"/>
                  </a:schemeClr>
                </a:solidFill>
              </a:defRPr>
            </a:lvl3pPr>
            <a:lvl4pPr marL="1234440" indent="0">
              <a:buNone/>
              <a:defRPr sz="1440">
                <a:solidFill>
                  <a:schemeClr val="tx1">
                    <a:tint val="75000"/>
                  </a:schemeClr>
                </a:solidFill>
              </a:defRPr>
            </a:lvl4pPr>
            <a:lvl5pPr marL="1645920" indent="0">
              <a:buNone/>
              <a:defRPr sz="1440">
                <a:solidFill>
                  <a:schemeClr val="tx1">
                    <a:tint val="75000"/>
                  </a:schemeClr>
                </a:solidFill>
              </a:defRPr>
            </a:lvl5pPr>
            <a:lvl6pPr marL="2057400" indent="0">
              <a:buNone/>
              <a:defRPr sz="1440">
                <a:solidFill>
                  <a:schemeClr val="tx1">
                    <a:tint val="75000"/>
                  </a:schemeClr>
                </a:solidFill>
              </a:defRPr>
            </a:lvl6pPr>
            <a:lvl7pPr marL="2468880" indent="0">
              <a:buNone/>
              <a:defRPr sz="1440">
                <a:solidFill>
                  <a:schemeClr val="tx1">
                    <a:tint val="75000"/>
                  </a:schemeClr>
                </a:solidFill>
              </a:defRPr>
            </a:lvl7pPr>
            <a:lvl8pPr marL="2880360" indent="0">
              <a:buNone/>
              <a:defRPr sz="1440">
                <a:solidFill>
                  <a:schemeClr val="tx1">
                    <a:tint val="75000"/>
                  </a:schemeClr>
                </a:solidFill>
              </a:defRPr>
            </a:lvl8pPr>
            <a:lvl9pPr marL="3291840" indent="0">
              <a:buNone/>
              <a:defRPr sz="1440">
                <a:solidFill>
                  <a:schemeClr val="tx1">
                    <a:tint val="75000"/>
                  </a:schemeClr>
                </a:solidFill>
              </a:defRPr>
            </a:lvl9pPr>
          </a:lstStyle>
          <a:p>
            <a:pPr lvl="0" fontAlgn="base"/>
            <a:r>
              <a:rPr lang="zh-CN" altLang="en-US" strike="noStrike" noProof="1" smtClean="0"/>
              <a:t>单击此处编辑母版文本样式</a:t>
            </a:r>
          </a:p>
        </p:txBody>
      </p:sp>
      <p:sp>
        <p:nvSpPr>
          <p:cNvPr id="4" name="日期占位符 3"/>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5" name="页脚占位符 4"/>
          <p:cNvSpPr>
            <a:spLocks noGrp="1"/>
          </p:cNvSpPr>
          <p:nvPr>
            <p:ph type="ftr" sz="quarter" idx="11"/>
          </p:nvPr>
        </p:nvSpPr>
        <p:spPr/>
        <p:txBody>
          <a:bodyPr/>
          <a:lstStyle/>
          <a:p>
            <a:pPr lvl="0" fontAlgn="base"/>
            <a:endParaRPr lang="en-US" altLang="x-none" strike="noStrike" noProof="1"/>
          </a:p>
        </p:txBody>
      </p:sp>
      <p:sp>
        <p:nvSpPr>
          <p:cNvPr id="6" name="灯片编号占位符 5"/>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p:nvPr>
        </p:nvSpPr>
        <p:spPr>
          <a:xfrm>
            <a:off x="609600" y="1600200"/>
            <a:ext cx="5376672" cy="4526280"/>
          </a:xfrm>
        </p:spPr>
        <p:txBody>
          <a:body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内容占位符 3"/>
          <p:cNvSpPr>
            <a:spLocks noGrp="1"/>
          </p:cNvSpPr>
          <p:nvPr>
            <p:ph sz="half" idx="2"/>
          </p:nvPr>
        </p:nvSpPr>
        <p:spPr>
          <a:xfrm>
            <a:off x="6205728" y="1600200"/>
            <a:ext cx="5376672" cy="4526280"/>
          </a:xfrm>
        </p:spPr>
        <p:txBody>
          <a:body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5" name="日期占位符 4"/>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6" name="页脚占位符 5"/>
          <p:cNvSpPr>
            <a:spLocks noGrp="1"/>
          </p:cNvSpPr>
          <p:nvPr>
            <p:ph type="ftr" sz="quarter" idx="11"/>
          </p:nvPr>
        </p:nvSpPr>
        <p:spPr/>
        <p:txBody>
          <a:bodyPr/>
          <a:lstStyle/>
          <a:p>
            <a:pPr lvl="0" fontAlgn="base"/>
            <a:endParaRPr lang="en-US" altLang="x-none" strike="noStrike" noProof="1"/>
          </a:p>
        </p:txBody>
      </p:sp>
      <p:sp>
        <p:nvSpPr>
          <p:cNvPr id="7" name="灯片编号占位符 6"/>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839788" y="1681163"/>
            <a:ext cx="5157787" cy="823912"/>
          </a:xfrm>
        </p:spPr>
        <p:txBody>
          <a:bodyPr anchor="b"/>
          <a:lstStyle>
            <a:lvl1pPr marL="0" indent="0">
              <a:buNone/>
              <a:defRPr sz="2160" b="1"/>
            </a:lvl1pPr>
            <a:lvl2pPr marL="411480" indent="0">
              <a:buNone/>
              <a:defRPr sz="1800" b="1"/>
            </a:lvl2pPr>
            <a:lvl3pPr marL="822960" indent="0">
              <a:buNone/>
              <a:defRPr sz="1620" b="1"/>
            </a:lvl3pPr>
            <a:lvl4pPr marL="1234440" indent="0">
              <a:buNone/>
              <a:defRPr sz="1440" b="1"/>
            </a:lvl4pPr>
            <a:lvl5pPr marL="1645920" indent="0">
              <a:buNone/>
              <a:defRPr sz="1440" b="1"/>
            </a:lvl5pPr>
            <a:lvl6pPr marL="2057400" indent="0">
              <a:buNone/>
              <a:defRPr sz="1440" b="1"/>
            </a:lvl6pPr>
            <a:lvl7pPr marL="2468880" indent="0">
              <a:buNone/>
              <a:defRPr sz="1440" b="1"/>
            </a:lvl7pPr>
            <a:lvl8pPr marL="2880360" indent="0">
              <a:buNone/>
              <a:defRPr sz="1440" b="1"/>
            </a:lvl8pPr>
            <a:lvl9pPr marL="3291840" indent="0">
              <a:buNone/>
              <a:defRPr sz="1440" b="1"/>
            </a:lvl9pPr>
          </a:lstStyle>
          <a:p>
            <a:pPr lvl="0" fontAlgn="base"/>
            <a:r>
              <a:rPr lang="zh-CN" altLang="en-US" strike="noStrike" noProof="1" smtClean="0"/>
              <a:t>单击此处编辑母版文本样式</a:t>
            </a:r>
          </a:p>
        </p:txBody>
      </p:sp>
      <p:sp>
        <p:nvSpPr>
          <p:cNvPr id="4" name="内容占位符 3"/>
          <p:cNvSpPr>
            <a:spLocks noGrp="1"/>
          </p:cNvSpPr>
          <p:nvPr>
            <p:ph sz="half" idx="2"/>
          </p:nvPr>
        </p:nvSpPr>
        <p:spPr>
          <a:xfrm>
            <a:off x="839788" y="2505076"/>
            <a:ext cx="5157787" cy="3684588"/>
          </a:xfrm>
        </p:spPr>
        <p:txBody>
          <a:body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160" b="1"/>
            </a:lvl1pPr>
            <a:lvl2pPr marL="411480" indent="0">
              <a:buNone/>
              <a:defRPr sz="1800" b="1"/>
            </a:lvl2pPr>
            <a:lvl3pPr marL="822960" indent="0">
              <a:buNone/>
              <a:defRPr sz="1620" b="1"/>
            </a:lvl3pPr>
            <a:lvl4pPr marL="1234440" indent="0">
              <a:buNone/>
              <a:defRPr sz="1440" b="1"/>
            </a:lvl4pPr>
            <a:lvl5pPr marL="1645920" indent="0">
              <a:buNone/>
              <a:defRPr sz="1440" b="1"/>
            </a:lvl5pPr>
            <a:lvl6pPr marL="2057400" indent="0">
              <a:buNone/>
              <a:defRPr sz="1440" b="1"/>
            </a:lvl6pPr>
            <a:lvl7pPr marL="2468880" indent="0">
              <a:buNone/>
              <a:defRPr sz="1440" b="1"/>
            </a:lvl7pPr>
            <a:lvl8pPr marL="2880360" indent="0">
              <a:buNone/>
              <a:defRPr sz="1440" b="1"/>
            </a:lvl8pPr>
            <a:lvl9pPr marL="3291840" indent="0">
              <a:buNone/>
              <a:defRPr sz="1440" b="1"/>
            </a:lvl9pPr>
          </a:lstStyle>
          <a:p>
            <a:pPr lvl="0" fontAlgn="base"/>
            <a:r>
              <a:rPr lang="zh-CN" altLang="en-US" strike="noStrike" noProof="1" smtClean="0"/>
              <a:t>单击此处编辑母版文本样式</a:t>
            </a:r>
          </a:p>
        </p:txBody>
      </p:sp>
      <p:sp>
        <p:nvSpPr>
          <p:cNvPr id="6" name="内容占位符 5"/>
          <p:cNvSpPr>
            <a:spLocks noGrp="1"/>
          </p:cNvSpPr>
          <p:nvPr>
            <p:ph sz="quarter" idx="4"/>
          </p:nvPr>
        </p:nvSpPr>
        <p:spPr>
          <a:xfrm>
            <a:off x="6172200" y="2505076"/>
            <a:ext cx="5183188" cy="3684588"/>
          </a:xfrm>
        </p:spPr>
        <p:txBody>
          <a:body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7" name="日期占位符 6"/>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8" name="页脚占位符 7"/>
          <p:cNvSpPr>
            <a:spLocks noGrp="1"/>
          </p:cNvSpPr>
          <p:nvPr>
            <p:ph type="ftr" sz="quarter" idx="11"/>
          </p:nvPr>
        </p:nvSpPr>
        <p:spPr/>
        <p:txBody>
          <a:bodyPr/>
          <a:lstStyle/>
          <a:p>
            <a:pPr lvl="0" fontAlgn="base"/>
            <a:endParaRPr lang="en-US" altLang="x-none" strike="noStrike" noProof="1"/>
          </a:p>
        </p:txBody>
      </p:sp>
      <p:sp>
        <p:nvSpPr>
          <p:cNvPr id="9" name="灯片编号占位符 8"/>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日期占位符 2"/>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4" name="页脚占位符 3"/>
          <p:cNvSpPr>
            <a:spLocks noGrp="1"/>
          </p:cNvSpPr>
          <p:nvPr>
            <p:ph type="ftr" sz="quarter" idx="11"/>
          </p:nvPr>
        </p:nvSpPr>
        <p:spPr/>
        <p:txBody>
          <a:bodyPr/>
          <a:lstStyle/>
          <a:p>
            <a:pPr lvl="0" fontAlgn="base"/>
            <a:endParaRPr lang="en-US" altLang="x-none" strike="noStrike" noProof="1"/>
          </a:p>
        </p:txBody>
      </p:sp>
      <p:sp>
        <p:nvSpPr>
          <p:cNvPr id="5" name="灯片编号占位符 4"/>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3" name="页脚占位符 2"/>
          <p:cNvSpPr>
            <a:spLocks noGrp="1"/>
          </p:cNvSpPr>
          <p:nvPr>
            <p:ph type="ftr" sz="quarter" idx="11"/>
          </p:nvPr>
        </p:nvSpPr>
        <p:spPr/>
        <p:txBody>
          <a:bodyPr/>
          <a:lstStyle/>
          <a:p>
            <a:pPr lvl="0" fontAlgn="base"/>
            <a:endParaRPr lang="en-US" altLang="x-none" strike="noStrike" noProof="1"/>
          </a:p>
        </p:txBody>
      </p:sp>
      <p:sp>
        <p:nvSpPr>
          <p:cNvPr id="4" name="灯片编号占位符 3"/>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2880"/>
            </a:lvl1p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5183188" y="987425"/>
            <a:ext cx="6172200" cy="4873625"/>
          </a:xfrm>
        </p:spPr>
        <p:txBody>
          <a:bodyPr/>
          <a:lstStyle>
            <a:lvl1pPr>
              <a:defRPr sz="2880"/>
            </a:lvl1pPr>
            <a:lvl2pPr>
              <a:defRPr sz="2520"/>
            </a:lvl2pPr>
            <a:lvl3pPr>
              <a:defRPr sz="2160"/>
            </a:lvl3pPr>
            <a:lvl4pPr>
              <a:defRPr sz="1800"/>
            </a:lvl4pPr>
            <a:lvl5pPr>
              <a:defRPr sz="1800"/>
            </a:lvl5pPr>
            <a:lvl6pPr>
              <a:defRPr sz="1800"/>
            </a:lvl6pPr>
            <a:lvl7pPr>
              <a:defRPr sz="1800"/>
            </a:lvl7pPr>
            <a:lvl8pPr>
              <a:defRPr sz="1800"/>
            </a:lvl8pPr>
            <a:lvl9pPr>
              <a:defRPr sz="18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文本占位符 3"/>
          <p:cNvSpPr>
            <a:spLocks noGrp="1"/>
          </p:cNvSpPr>
          <p:nvPr>
            <p:ph type="body" sz="half" idx="2"/>
          </p:nvPr>
        </p:nvSpPr>
        <p:spPr>
          <a:xfrm>
            <a:off x="839788" y="2057400"/>
            <a:ext cx="3932237" cy="3811588"/>
          </a:xfrm>
        </p:spPr>
        <p:txBody>
          <a:bodyPr/>
          <a:lstStyle>
            <a:lvl1pPr marL="0" indent="0">
              <a:buNone/>
              <a:defRPr sz="1440"/>
            </a:lvl1pPr>
            <a:lvl2pPr marL="411480" indent="0">
              <a:buNone/>
              <a:defRPr sz="1260"/>
            </a:lvl2pPr>
            <a:lvl3pPr marL="822960" indent="0">
              <a:buNone/>
              <a:defRPr sz="1080"/>
            </a:lvl3pPr>
            <a:lvl4pPr marL="1234440" indent="0">
              <a:buNone/>
              <a:defRPr sz="900"/>
            </a:lvl4pPr>
            <a:lvl5pPr marL="1645920" indent="0">
              <a:buNone/>
              <a:defRPr sz="900"/>
            </a:lvl5pPr>
            <a:lvl6pPr marL="2057400" indent="0">
              <a:buNone/>
              <a:defRPr sz="900"/>
            </a:lvl6pPr>
            <a:lvl7pPr marL="2468880" indent="0">
              <a:buNone/>
              <a:defRPr sz="900"/>
            </a:lvl7pPr>
            <a:lvl8pPr marL="2880360" indent="0">
              <a:buNone/>
              <a:defRPr sz="900"/>
            </a:lvl8pPr>
            <a:lvl9pPr marL="3291840" indent="0">
              <a:buNone/>
              <a:defRPr sz="900"/>
            </a:lvl9pPr>
          </a:lstStyle>
          <a:p>
            <a:pPr lvl="0" fontAlgn="base"/>
            <a:r>
              <a:rPr lang="zh-CN" altLang="en-US" strike="noStrike" noProof="1" smtClean="0"/>
              <a:t>单击此处编辑母版文本样式</a:t>
            </a:r>
          </a:p>
        </p:txBody>
      </p:sp>
      <p:sp>
        <p:nvSpPr>
          <p:cNvPr id="5" name="日期占位符 4"/>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6" name="页脚占位符 5"/>
          <p:cNvSpPr>
            <a:spLocks noGrp="1"/>
          </p:cNvSpPr>
          <p:nvPr>
            <p:ph type="ftr" sz="quarter" idx="11"/>
          </p:nvPr>
        </p:nvSpPr>
        <p:spPr/>
        <p:txBody>
          <a:bodyPr/>
          <a:lstStyle/>
          <a:p>
            <a:pPr lvl="0" fontAlgn="base"/>
            <a:endParaRPr lang="en-US" altLang="x-none" strike="noStrike" noProof="1"/>
          </a:p>
        </p:txBody>
      </p:sp>
      <p:sp>
        <p:nvSpPr>
          <p:cNvPr id="7" name="灯片编号占位符 6"/>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2880"/>
            </a:lvl1pPr>
          </a:lstStyle>
          <a:p>
            <a:pPr fontAlgn="base"/>
            <a:r>
              <a:rPr lang="zh-CN" altLang="en-US" strike="noStrike" noProof="1" smtClean="0"/>
              <a:t>单击此处编辑母版标题样式</a:t>
            </a:r>
            <a:endParaRPr lang="zh-CN" altLang="en-US" strike="noStrike" noProof="1"/>
          </a:p>
        </p:txBody>
      </p:sp>
      <p:sp>
        <p:nvSpPr>
          <p:cNvPr id="3" name="图片占位符 2"/>
          <p:cNvSpPr>
            <a:spLocks noGrp="1"/>
          </p:cNvSpPr>
          <p:nvPr>
            <p:ph type="pic" idx="1"/>
          </p:nvPr>
        </p:nvSpPr>
        <p:spPr>
          <a:xfrm>
            <a:off x="5183188" y="987425"/>
            <a:ext cx="6172200" cy="4873625"/>
          </a:xfrm>
        </p:spPr>
        <p:txBody>
          <a:bodyPr/>
          <a:lstStyle>
            <a:lvl1pPr marL="0" indent="0">
              <a:buNone/>
              <a:defRPr sz="2880"/>
            </a:lvl1pPr>
            <a:lvl2pPr marL="411480" indent="0">
              <a:buNone/>
              <a:defRPr sz="2520"/>
            </a:lvl2pPr>
            <a:lvl3pPr marL="822960" indent="0">
              <a:buNone/>
              <a:defRPr sz="2160"/>
            </a:lvl3pPr>
            <a:lvl4pPr marL="1234440" indent="0">
              <a:buNone/>
              <a:defRPr sz="1800"/>
            </a:lvl4pPr>
            <a:lvl5pPr marL="1645920" indent="0">
              <a:buNone/>
              <a:defRPr sz="1800"/>
            </a:lvl5pPr>
            <a:lvl6pPr marL="2057400" indent="0">
              <a:buNone/>
              <a:defRPr sz="1800"/>
            </a:lvl6pPr>
            <a:lvl7pPr marL="2468880" indent="0">
              <a:buNone/>
              <a:defRPr sz="1800"/>
            </a:lvl7pPr>
            <a:lvl8pPr marL="2880360" indent="0">
              <a:buNone/>
              <a:defRPr sz="1800"/>
            </a:lvl8pPr>
            <a:lvl9pPr marL="3291840" indent="0">
              <a:buNone/>
              <a:defRPr sz="1800"/>
            </a:lvl9pPr>
          </a:lstStyle>
          <a:p>
            <a:pPr fontAlgn="base"/>
            <a:endParaRPr lang="zh-CN" altLang="en-US" strike="noStrike" noProof="1"/>
          </a:p>
        </p:txBody>
      </p:sp>
      <p:sp>
        <p:nvSpPr>
          <p:cNvPr id="4" name="文本占位符 3"/>
          <p:cNvSpPr>
            <a:spLocks noGrp="1"/>
          </p:cNvSpPr>
          <p:nvPr>
            <p:ph type="body" sz="half" idx="2"/>
          </p:nvPr>
        </p:nvSpPr>
        <p:spPr>
          <a:xfrm>
            <a:off x="839788" y="2057400"/>
            <a:ext cx="3932237" cy="3811588"/>
          </a:xfrm>
        </p:spPr>
        <p:txBody>
          <a:bodyPr/>
          <a:lstStyle>
            <a:lvl1pPr marL="0" indent="0">
              <a:buNone/>
              <a:defRPr sz="1440"/>
            </a:lvl1pPr>
            <a:lvl2pPr marL="411480" indent="0">
              <a:buNone/>
              <a:defRPr sz="1260"/>
            </a:lvl2pPr>
            <a:lvl3pPr marL="822960" indent="0">
              <a:buNone/>
              <a:defRPr sz="1080"/>
            </a:lvl3pPr>
            <a:lvl4pPr marL="1234440" indent="0">
              <a:buNone/>
              <a:defRPr sz="900"/>
            </a:lvl4pPr>
            <a:lvl5pPr marL="1645920" indent="0">
              <a:buNone/>
              <a:defRPr sz="900"/>
            </a:lvl5pPr>
            <a:lvl6pPr marL="2057400" indent="0">
              <a:buNone/>
              <a:defRPr sz="900"/>
            </a:lvl6pPr>
            <a:lvl7pPr marL="2468880" indent="0">
              <a:buNone/>
              <a:defRPr sz="900"/>
            </a:lvl7pPr>
            <a:lvl8pPr marL="2880360" indent="0">
              <a:buNone/>
              <a:defRPr sz="900"/>
            </a:lvl8pPr>
            <a:lvl9pPr marL="3291840" indent="0">
              <a:buNone/>
              <a:defRPr sz="900"/>
            </a:lvl9pPr>
          </a:lstStyle>
          <a:p>
            <a:pPr lvl="0" fontAlgn="base"/>
            <a:r>
              <a:rPr lang="zh-CN" altLang="en-US" strike="noStrike" noProof="1" smtClean="0"/>
              <a:t>单击此处编辑母版文本样式</a:t>
            </a:r>
          </a:p>
        </p:txBody>
      </p:sp>
      <p:sp>
        <p:nvSpPr>
          <p:cNvPr id="5" name="日期占位符 4"/>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6" name="页脚占位符 5"/>
          <p:cNvSpPr>
            <a:spLocks noGrp="1"/>
          </p:cNvSpPr>
          <p:nvPr>
            <p:ph type="ftr" sz="quarter" idx="11"/>
          </p:nvPr>
        </p:nvSpPr>
        <p:spPr/>
        <p:txBody>
          <a:bodyPr/>
          <a:lstStyle/>
          <a:p>
            <a:pPr lvl="0" fontAlgn="base"/>
            <a:endParaRPr lang="en-US" altLang="x-none" strike="noStrike" noProof="1"/>
          </a:p>
        </p:txBody>
      </p:sp>
      <p:sp>
        <p:nvSpPr>
          <p:cNvPr id="7" name="灯片编号占位符 6"/>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5" name="页脚占位符 4"/>
          <p:cNvSpPr>
            <a:spLocks noGrp="1"/>
          </p:cNvSpPr>
          <p:nvPr>
            <p:ph type="ftr" sz="quarter" idx="11"/>
          </p:nvPr>
        </p:nvSpPr>
        <p:spPr/>
        <p:txBody>
          <a:bodyPr/>
          <a:lstStyle/>
          <a:p>
            <a:pPr lvl="0" fontAlgn="base"/>
            <a:endParaRPr lang="en-US" altLang="x-none" strike="noStrike" noProof="1"/>
          </a:p>
        </p:txBody>
      </p:sp>
      <p:sp>
        <p:nvSpPr>
          <p:cNvPr id="6" name="灯片编号占位符 5"/>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320"/>
            <a:ext cx="2743200" cy="5852160"/>
          </a:xfrm>
        </p:spPr>
        <p:txBody>
          <a:bodyPr vert="eaVert"/>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609600" y="274320"/>
            <a:ext cx="8070573" cy="5852160"/>
          </a:xfrm>
        </p:spPr>
        <p:txBody>
          <a:bodyPr vert="eaVert"/>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5" name="页脚占位符 4"/>
          <p:cNvSpPr>
            <a:spLocks noGrp="1"/>
          </p:cNvSpPr>
          <p:nvPr>
            <p:ph type="ftr" sz="quarter" idx="11"/>
          </p:nvPr>
        </p:nvSpPr>
        <p:spPr/>
        <p:txBody>
          <a:bodyPr/>
          <a:lstStyle/>
          <a:p>
            <a:pPr lvl="0" fontAlgn="base"/>
            <a:endParaRPr lang="en-US" altLang="x-none" strike="noStrike" noProof="1"/>
          </a:p>
        </p:txBody>
      </p:sp>
      <p:sp>
        <p:nvSpPr>
          <p:cNvPr id="6" name="灯片编号占位符 5"/>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x" preserve="1">
  <p:cSld name="标题和文本">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p:txBody>
          <a:body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5" name="页脚占位符 4"/>
          <p:cNvSpPr>
            <a:spLocks noGrp="1"/>
          </p:cNvSpPr>
          <p:nvPr>
            <p:ph type="ftr" sz="quarter" idx="11"/>
          </p:nvPr>
        </p:nvSpPr>
        <p:spPr/>
        <p:txBody>
          <a:bodyPr/>
          <a:lstStyle/>
          <a:p>
            <a:pPr lvl="0" fontAlgn="base"/>
            <a:endParaRPr lang="en-US" altLang="x-none" strike="noStrike" noProof="1"/>
          </a:p>
        </p:txBody>
      </p:sp>
      <p:sp>
        <p:nvSpPr>
          <p:cNvPr id="6" name="灯片编号占位符 5"/>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4"/>
            <a:ext cx="9144000" cy="2387600"/>
          </a:xfrm>
        </p:spPr>
        <p:txBody>
          <a:bodyPr anchor="b"/>
          <a:lstStyle>
            <a:lvl1pPr algn="ctr">
              <a:defRPr sz="5400"/>
            </a:lvl1pPr>
          </a:lstStyle>
          <a:p>
            <a:pPr fontAlgn="base"/>
            <a:r>
              <a:rPr lang="zh-CN" altLang="en-US" strike="noStrike" noProof="1" smtClean="0"/>
              <a:t>单击此处编辑母版标题样式</a:t>
            </a:r>
            <a:endParaRPr lang="zh-CN" altLang="en-US" strike="noStrike" noProof="1"/>
          </a:p>
        </p:txBody>
      </p:sp>
      <p:sp>
        <p:nvSpPr>
          <p:cNvPr id="3" name="副标题 2"/>
          <p:cNvSpPr>
            <a:spLocks noGrp="1"/>
          </p:cNvSpPr>
          <p:nvPr>
            <p:ph type="subTitle" idx="1"/>
          </p:nvPr>
        </p:nvSpPr>
        <p:spPr>
          <a:xfrm>
            <a:off x="1524000" y="3602038"/>
            <a:ext cx="9144000" cy="1655762"/>
          </a:xfrm>
        </p:spPr>
        <p:txBody>
          <a:bodyPr/>
          <a:lstStyle>
            <a:lvl1pPr marL="0" indent="0" algn="ctr">
              <a:buNone/>
              <a:defRPr sz="2160"/>
            </a:lvl1pPr>
            <a:lvl2pPr marL="411480" indent="0" algn="ctr">
              <a:buNone/>
              <a:defRPr sz="1800"/>
            </a:lvl2pPr>
            <a:lvl3pPr marL="822960" indent="0" algn="ctr">
              <a:buNone/>
              <a:defRPr sz="1620"/>
            </a:lvl3pPr>
            <a:lvl4pPr marL="1234440" indent="0" algn="ctr">
              <a:buNone/>
              <a:defRPr sz="1440"/>
            </a:lvl4pPr>
            <a:lvl5pPr marL="1645920" indent="0" algn="ctr">
              <a:buNone/>
              <a:defRPr sz="1440"/>
            </a:lvl5pPr>
            <a:lvl6pPr marL="2057400" indent="0" algn="ctr">
              <a:buNone/>
              <a:defRPr sz="1440"/>
            </a:lvl6pPr>
            <a:lvl7pPr marL="2468880" indent="0" algn="ctr">
              <a:buNone/>
              <a:defRPr sz="1440"/>
            </a:lvl7pPr>
            <a:lvl8pPr marL="2880360" indent="0" algn="ctr">
              <a:buNone/>
              <a:defRPr sz="1440"/>
            </a:lvl8pPr>
            <a:lvl9pPr marL="3291840" indent="0" algn="ctr">
              <a:buNone/>
              <a:defRPr sz="1440"/>
            </a:lvl9pPr>
          </a:lstStyle>
          <a:p>
            <a:pPr fontAlgn="base"/>
            <a:r>
              <a:rPr lang="zh-CN" altLang="en-US" strike="noStrike" noProof="1" smtClean="0"/>
              <a:t>单击此处编辑母版副标题样式</a:t>
            </a:r>
            <a:endParaRPr lang="zh-CN" altLang="en-US" strike="noStrike" noProof="1"/>
          </a:p>
        </p:txBody>
      </p:sp>
      <p:sp>
        <p:nvSpPr>
          <p:cNvPr id="4" name="日期占位符 3"/>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5" name="页脚占位符 4"/>
          <p:cNvSpPr>
            <a:spLocks noGrp="1"/>
          </p:cNvSpPr>
          <p:nvPr>
            <p:ph type="ftr" sz="quarter" idx="11"/>
          </p:nvPr>
        </p:nvSpPr>
        <p:spPr/>
        <p:txBody>
          <a:bodyPr/>
          <a:lstStyle/>
          <a:p>
            <a:pPr lvl="0" fontAlgn="base"/>
            <a:endParaRPr lang="en-US" altLang="x-none" strike="noStrike" noProof="1"/>
          </a:p>
        </p:txBody>
      </p:sp>
      <p:sp>
        <p:nvSpPr>
          <p:cNvPr id="6" name="灯片编号占位符 5"/>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p:txBody>
          <a:body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5" name="页脚占位符 4"/>
          <p:cNvSpPr>
            <a:spLocks noGrp="1"/>
          </p:cNvSpPr>
          <p:nvPr>
            <p:ph type="ftr" sz="quarter" idx="11"/>
          </p:nvPr>
        </p:nvSpPr>
        <p:spPr/>
        <p:txBody>
          <a:bodyPr/>
          <a:lstStyle/>
          <a:p>
            <a:pPr lvl="0" fontAlgn="base"/>
            <a:endParaRPr lang="en-US" altLang="x-none" strike="noStrike" noProof="1"/>
          </a:p>
        </p:txBody>
      </p:sp>
      <p:sp>
        <p:nvSpPr>
          <p:cNvPr id="6" name="灯片编号占位符 5"/>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1" y="1709738"/>
            <a:ext cx="10515600" cy="2852737"/>
          </a:xfrm>
        </p:spPr>
        <p:txBody>
          <a:bodyPr anchor="b"/>
          <a:lstStyle>
            <a:lvl1pPr>
              <a:defRPr sz="5400"/>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831851" y="4589464"/>
            <a:ext cx="10515600" cy="1500187"/>
          </a:xfrm>
        </p:spPr>
        <p:txBody>
          <a:bodyPr/>
          <a:lstStyle>
            <a:lvl1pPr marL="0" indent="0">
              <a:buNone/>
              <a:defRPr sz="2160">
                <a:solidFill>
                  <a:schemeClr val="tx1">
                    <a:tint val="75000"/>
                  </a:schemeClr>
                </a:solidFill>
              </a:defRPr>
            </a:lvl1pPr>
            <a:lvl2pPr marL="411480" indent="0">
              <a:buNone/>
              <a:defRPr sz="1800">
                <a:solidFill>
                  <a:schemeClr val="tx1">
                    <a:tint val="75000"/>
                  </a:schemeClr>
                </a:solidFill>
              </a:defRPr>
            </a:lvl2pPr>
            <a:lvl3pPr marL="822960" indent="0">
              <a:buNone/>
              <a:defRPr sz="1620">
                <a:solidFill>
                  <a:schemeClr val="tx1">
                    <a:tint val="75000"/>
                  </a:schemeClr>
                </a:solidFill>
              </a:defRPr>
            </a:lvl3pPr>
            <a:lvl4pPr marL="1234440" indent="0">
              <a:buNone/>
              <a:defRPr sz="1440">
                <a:solidFill>
                  <a:schemeClr val="tx1">
                    <a:tint val="75000"/>
                  </a:schemeClr>
                </a:solidFill>
              </a:defRPr>
            </a:lvl4pPr>
            <a:lvl5pPr marL="1645920" indent="0">
              <a:buNone/>
              <a:defRPr sz="1440">
                <a:solidFill>
                  <a:schemeClr val="tx1">
                    <a:tint val="75000"/>
                  </a:schemeClr>
                </a:solidFill>
              </a:defRPr>
            </a:lvl5pPr>
            <a:lvl6pPr marL="2057400" indent="0">
              <a:buNone/>
              <a:defRPr sz="1440">
                <a:solidFill>
                  <a:schemeClr val="tx1">
                    <a:tint val="75000"/>
                  </a:schemeClr>
                </a:solidFill>
              </a:defRPr>
            </a:lvl6pPr>
            <a:lvl7pPr marL="2468880" indent="0">
              <a:buNone/>
              <a:defRPr sz="1440">
                <a:solidFill>
                  <a:schemeClr val="tx1">
                    <a:tint val="75000"/>
                  </a:schemeClr>
                </a:solidFill>
              </a:defRPr>
            </a:lvl7pPr>
            <a:lvl8pPr marL="2880360" indent="0">
              <a:buNone/>
              <a:defRPr sz="1440">
                <a:solidFill>
                  <a:schemeClr val="tx1">
                    <a:tint val="75000"/>
                  </a:schemeClr>
                </a:solidFill>
              </a:defRPr>
            </a:lvl8pPr>
            <a:lvl9pPr marL="3291840" indent="0">
              <a:buNone/>
              <a:defRPr sz="1440">
                <a:solidFill>
                  <a:schemeClr val="tx1">
                    <a:tint val="75000"/>
                  </a:schemeClr>
                </a:solidFill>
              </a:defRPr>
            </a:lvl9pPr>
          </a:lstStyle>
          <a:p>
            <a:pPr lvl="0" fontAlgn="base"/>
            <a:r>
              <a:rPr lang="zh-CN" altLang="en-US" strike="noStrike" noProof="1" smtClean="0"/>
              <a:t>单击此处编辑母版文本样式</a:t>
            </a:r>
          </a:p>
        </p:txBody>
      </p:sp>
      <p:sp>
        <p:nvSpPr>
          <p:cNvPr id="4" name="日期占位符 3"/>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5" name="页脚占位符 4"/>
          <p:cNvSpPr>
            <a:spLocks noGrp="1"/>
          </p:cNvSpPr>
          <p:nvPr>
            <p:ph type="ftr" sz="quarter" idx="11"/>
          </p:nvPr>
        </p:nvSpPr>
        <p:spPr/>
        <p:txBody>
          <a:bodyPr/>
          <a:lstStyle/>
          <a:p>
            <a:pPr lvl="0" fontAlgn="base"/>
            <a:endParaRPr lang="en-US" altLang="x-none" strike="noStrike" noProof="1"/>
          </a:p>
        </p:txBody>
      </p:sp>
      <p:sp>
        <p:nvSpPr>
          <p:cNvPr id="6" name="灯片编号占位符 5"/>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p:nvPr>
        </p:nvSpPr>
        <p:spPr>
          <a:xfrm>
            <a:off x="609600" y="1600200"/>
            <a:ext cx="5376672" cy="4526280"/>
          </a:xfrm>
        </p:spPr>
        <p:txBody>
          <a:body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内容占位符 3"/>
          <p:cNvSpPr>
            <a:spLocks noGrp="1"/>
          </p:cNvSpPr>
          <p:nvPr>
            <p:ph sz="half" idx="2"/>
          </p:nvPr>
        </p:nvSpPr>
        <p:spPr>
          <a:xfrm>
            <a:off x="6205728" y="1600200"/>
            <a:ext cx="5376672" cy="4526280"/>
          </a:xfrm>
        </p:spPr>
        <p:txBody>
          <a:body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5" name="日期占位符 4"/>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6" name="页脚占位符 5"/>
          <p:cNvSpPr>
            <a:spLocks noGrp="1"/>
          </p:cNvSpPr>
          <p:nvPr>
            <p:ph type="ftr" sz="quarter" idx="11"/>
          </p:nvPr>
        </p:nvSpPr>
        <p:spPr/>
        <p:txBody>
          <a:bodyPr/>
          <a:lstStyle/>
          <a:p>
            <a:pPr lvl="0" fontAlgn="base"/>
            <a:endParaRPr lang="en-US" altLang="x-none" strike="noStrike" noProof="1"/>
          </a:p>
        </p:txBody>
      </p:sp>
      <p:sp>
        <p:nvSpPr>
          <p:cNvPr id="7" name="灯片编号占位符 6"/>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839788" y="1681163"/>
            <a:ext cx="5157787" cy="823912"/>
          </a:xfrm>
        </p:spPr>
        <p:txBody>
          <a:bodyPr anchor="b"/>
          <a:lstStyle>
            <a:lvl1pPr marL="0" indent="0">
              <a:buNone/>
              <a:defRPr sz="2160" b="1"/>
            </a:lvl1pPr>
            <a:lvl2pPr marL="411480" indent="0">
              <a:buNone/>
              <a:defRPr sz="1800" b="1"/>
            </a:lvl2pPr>
            <a:lvl3pPr marL="822960" indent="0">
              <a:buNone/>
              <a:defRPr sz="1620" b="1"/>
            </a:lvl3pPr>
            <a:lvl4pPr marL="1234440" indent="0">
              <a:buNone/>
              <a:defRPr sz="1440" b="1"/>
            </a:lvl4pPr>
            <a:lvl5pPr marL="1645920" indent="0">
              <a:buNone/>
              <a:defRPr sz="1440" b="1"/>
            </a:lvl5pPr>
            <a:lvl6pPr marL="2057400" indent="0">
              <a:buNone/>
              <a:defRPr sz="1440" b="1"/>
            </a:lvl6pPr>
            <a:lvl7pPr marL="2468880" indent="0">
              <a:buNone/>
              <a:defRPr sz="1440" b="1"/>
            </a:lvl7pPr>
            <a:lvl8pPr marL="2880360" indent="0">
              <a:buNone/>
              <a:defRPr sz="1440" b="1"/>
            </a:lvl8pPr>
            <a:lvl9pPr marL="3291840" indent="0">
              <a:buNone/>
              <a:defRPr sz="1440" b="1"/>
            </a:lvl9pPr>
          </a:lstStyle>
          <a:p>
            <a:pPr lvl="0" fontAlgn="base"/>
            <a:r>
              <a:rPr lang="zh-CN" altLang="en-US" strike="noStrike" noProof="1" smtClean="0"/>
              <a:t>单击此处编辑母版文本样式</a:t>
            </a:r>
          </a:p>
        </p:txBody>
      </p:sp>
      <p:sp>
        <p:nvSpPr>
          <p:cNvPr id="4" name="内容占位符 3"/>
          <p:cNvSpPr>
            <a:spLocks noGrp="1"/>
          </p:cNvSpPr>
          <p:nvPr>
            <p:ph sz="half" idx="2"/>
          </p:nvPr>
        </p:nvSpPr>
        <p:spPr>
          <a:xfrm>
            <a:off x="839788" y="2505076"/>
            <a:ext cx="5157787" cy="3684588"/>
          </a:xfrm>
        </p:spPr>
        <p:txBody>
          <a:body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160" b="1"/>
            </a:lvl1pPr>
            <a:lvl2pPr marL="411480" indent="0">
              <a:buNone/>
              <a:defRPr sz="1800" b="1"/>
            </a:lvl2pPr>
            <a:lvl3pPr marL="822960" indent="0">
              <a:buNone/>
              <a:defRPr sz="1620" b="1"/>
            </a:lvl3pPr>
            <a:lvl4pPr marL="1234440" indent="0">
              <a:buNone/>
              <a:defRPr sz="1440" b="1"/>
            </a:lvl4pPr>
            <a:lvl5pPr marL="1645920" indent="0">
              <a:buNone/>
              <a:defRPr sz="1440" b="1"/>
            </a:lvl5pPr>
            <a:lvl6pPr marL="2057400" indent="0">
              <a:buNone/>
              <a:defRPr sz="1440" b="1"/>
            </a:lvl6pPr>
            <a:lvl7pPr marL="2468880" indent="0">
              <a:buNone/>
              <a:defRPr sz="1440" b="1"/>
            </a:lvl7pPr>
            <a:lvl8pPr marL="2880360" indent="0">
              <a:buNone/>
              <a:defRPr sz="1440" b="1"/>
            </a:lvl8pPr>
            <a:lvl9pPr marL="3291840" indent="0">
              <a:buNone/>
              <a:defRPr sz="1440" b="1"/>
            </a:lvl9pPr>
          </a:lstStyle>
          <a:p>
            <a:pPr lvl="0" fontAlgn="base"/>
            <a:r>
              <a:rPr lang="zh-CN" altLang="en-US" strike="noStrike" noProof="1" smtClean="0"/>
              <a:t>单击此处编辑母版文本样式</a:t>
            </a:r>
          </a:p>
        </p:txBody>
      </p:sp>
      <p:sp>
        <p:nvSpPr>
          <p:cNvPr id="6" name="内容占位符 5"/>
          <p:cNvSpPr>
            <a:spLocks noGrp="1"/>
          </p:cNvSpPr>
          <p:nvPr>
            <p:ph sz="quarter" idx="4"/>
          </p:nvPr>
        </p:nvSpPr>
        <p:spPr>
          <a:xfrm>
            <a:off x="6172200" y="2505076"/>
            <a:ext cx="5183188" cy="3684588"/>
          </a:xfrm>
        </p:spPr>
        <p:txBody>
          <a:body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7" name="日期占位符 6"/>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8" name="页脚占位符 7"/>
          <p:cNvSpPr>
            <a:spLocks noGrp="1"/>
          </p:cNvSpPr>
          <p:nvPr>
            <p:ph type="ftr" sz="quarter" idx="11"/>
          </p:nvPr>
        </p:nvSpPr>
        <p:spPr/>
        <p:txBody>
          <a:bodyPr/>
          <a:lstStyle/>
          <a:p>
            <a:pPr lvl="0" fontAlgn="base"/>
            <a:endParaRPr lang="en-US" altLang="x-none" strike="noStrike" noProof="1"/>
          </a:p>
        </p:txBody>
      </p:sp>
      <p:sp>
        <p:nvSpPr>
          <p:cNvPr id="9" name="灯片编号占位符 8"/>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日期占位符 2"/>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4" name="页脚占位符 3"/>
          <p:cNvSpPr>
            <a:spLocks noGrp="1"/>
          </p:cNvSpPr>
          <p:nvPr>
            <p:ph type="ftr" sz="quarter" idx="11"/>
          </p:nvPr>
        </p:nvSpPr>
        <p:spPr/>
        <p:txBody>
          <a:bodyPr/>
          <a:lstStyle/>
          <a:p>
            <a:pPr lvl="0" fontAlgn="base"/>
            <a:endParaRPr lang="en-US" altLang="x-none" strike="noStrike" noProof="1"/>
          </a:p>
        </p:txBody>
      </p:sp>
      <p:sp>
        <p:nvSpPr>
          <p:cNvPr id="5" name="灯片编号占位符 4"/>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3" name="页脚占位符 2"/>
          <p:cNvSpPr>
            <a:spLocks noGrp="1"/>
          </p:cNvSpPr>
          <p:nvPr>
            <p:ph type="ftr" sz="quarter" idx="11"/>
          </p:nvPr>
        </p:nvSpPr>
        <p:spPr/>
        <p:txBody>
          <a:bodyPr/>
          <a:lstStyle/>
          <a:p>
            <a:pPr lvl="0" fontAlgn="base"/>
            <a:endParaRPr lang="en-US" altLang="x-none" strike="noStrike" noProof="1"/>
          </a:p>
        </p:txBody>
      </p:sp>
      <p:sp>
        <p:nvSpPr>
          <p:cNvPr id="4" name="灯片编号占位符 3"/>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2880"/>
            </a:lvl1p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5183188" y="987425"/>
            <a:ext cx="6172200" cy="4873625"/>
          </a:xfrm>
        </p:spPr>
        <p:txBody>
          <a:bodyPr/>
          <a:lstStyle>
            <a:lvl1pPr>
              <a:defRPr sz="2880"/>
            </a:lvl1pPr>
            <a:lvl2pPr>
              <a:defRPr sz="2520"/>
            </a:lvl2pPr>
            <a:lvl3pPr>
              <a:defRPr sz="2160"/>
            </a:lvl3pPr>
            <a:lvl4pPr>
              <a:defRPr sz="1800"/>
            </a:lvl4pPr>
            <a:lvl5pPr>
              <a:defRPr sz="1800"/>
            </a:lvl5pPr>
            <a:lvl6pPr>
              <a:defRPr sz="1800"/>
            </a:lvl6pPr>
            <a:lvl7pPr>
              <a:defRPr sz="1800"/>
            </a:lvl7pPr>
            <a:lvl8pPr>
              <a:defRPr sz="1800"/>
            </a:lvl8pPr>
            <a:lvl9pPr>
              <a:defRPr sz="18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文本占位符 3"/>
          <p:cNvSpPr>
            <a:spLocks noGrp="1"/>
          </p:cNvSpPr>
          <p:nvPr>
            <p:ph type="body" sz="half" idx="2"/>
          </p:nvPr>
        </p:nvSpPr>
        <p:spPr>
          <a:xfrm>
            <a:off x="839788" y="2057400"/>
            <a:ext cx="3932237" cy="3811588"/>
          </a:xfrm>
        </p:spPr>
        <p:txBody>
          <a:bodyPr/>
          <a:lstStyle>
            <a:lvl1pPr marL="0" indent="0">
              <a:buNone/>
              <a:defRPr sz="1440"/>
            </a:lvl1pPr>
            <a:lvl2pPr marL="411480" indent="0">
              <a:buNone/>
              <a:defRPr sz="1260"/>
            </a:lvl2pPr>
            <a:lvl3pPr marL="822960" indent="0">
              <a:buNone/>
              <a:defRPr sz="1080"/>
            </a:lvl3pPr>
            <a:lvl4pPr marL="1234440" indent="0">
              <a:buNone/>
              <a:defRPr sz="900"/>
            </a:lvl4pPr>
            <a:lvl5pPr marL="1645920" indent="0">
              <a:buNone/>
              <a:defRPr sz="900"/>
            </a:lvl5pPr>
            <a:lvl6pPr marL="2057400" indent="0">
              <a:buNone/>
              <a:defRPr sz="900"/>
            </a:lvl6pPr>
            <a:lvl7pPr marL="2468880" indent="0">
              <a:buNone/>
              <a:defRPr sz="900"/>
            </a:lvl7pPr>
            <a:lvl8pPr marL="2880360" indent="0">
              <a:buNone/>
              <a:defRPr sz="900"/>
            </a:lvl8pPr>
            <a:lvl9pPr marL="3291840" indent="0">
              <a:buNone/>
              <a:defRPr sz="900"/>
            </a:lvl9pPr>
          </a:lstStyle>
          <a:p>
            <a:pPr lvl="0" fontAlgn="base"/>
            <a:r>
              <a:rPr lang="zh-CN" altLang="en-US" strike="noStrike" noProof="1" smtClean="0"/>
              <a:t>单击此处编辑母版文本样式</a:t>
            </a:r>
          </a:p>
        </p:txBody>
      </p:sp>
      <p:sp>
        <p:nvSpPr>
          <p:cNvPr id="5" name="日期占位符 4"/>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6" name="页脚占位符 5"/>
          <p:cNvSpPr>
            <a:spLocks noGrp="1"/>
          </p:cNvSpPr>
          <p:nvPr>
            <p:ph type="ftr" sz="quarter" idx="11"/>
          </p:nvPr>
        </p:nvSpPr>
        <p:spPr/>
        <p:txBody>
          <a:bodyPr/>
          <a:lstStyle/>
          <a:p>
            <a:pPr lvl="0" fontAlgn="base"/>
            <a:endParaRPr lang="en-US" altLang="x-none" strike="noStrike" noProof="1"/>
          </a:p>
        </p:txBody>
      </p:sp>
      <p:sp>
        <p:nvSpPr>
          <p:cNvPr id="7" name="灯片编号占位符 6"/>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2880"/>
            </a:lvl1pPr>
          </a:lstStyle>
          <a:p>
            <a:pPr fontAlgn="base"/>
            <a:r>
              <a:rPr lang="zh-CN" altLang="en-US" strike="noStrike" noProof="1" smtClean="0"/>
              <a:t>单击此处编辑母版标题样式</a:t>
            </a:r>
            <a:endParaRPr lang="zh-CN" altLang="en-US" strike="noStrike" noProof="1"/>
          </a:p>
        </p:txBody>
      </p:sp>
      <p:sp>
        <p:nvSpPr>
          <p:cNvPr id="3" name="图片占位符 2"/>
          <p:cNvSpPr>
            <a:spLocks noGrp="1"/>
          </p:cNvSpPr>
          <p:nvPr>
            <p:ph type="pic" idx="1"/>
          </p:nvPr>
        </p:nvSpPr>
        <p:spPr>
          <a:xfrm>
            <a:off x="5183188" y="987425"/>
            <a:ext cx="6172200" cy="4873625"/>
          </a:xfrm>
        </p:spPr>
        <p:txBody>
          <a:bodyPr/>
          <a:lstStyle>
            <a:lvl1pPr marL="0" indent="0">
              <a:buNone/>
              <a:defRPr sz="2880"/>
            </a:lvl1pPr>
            <a:lvl2pPr marL="411480" indent="0">
              <a:buNone/>
              <a:defRPr sz="2520"/>
            </a:lvl2pPr>
            <a:lvl3pPr marL="822960" indent="0">
              <a:buNone/>
              <a:defRPr sz="2160"/>
            </a:lvl3pPr>
            <a:lvl4pPr marL="1234440" indent="0">
              <a:buNone/>
              <a:defRPr sz="1800"/>
            </a:lvl4pPr>
            <a:lvl5pPr marL="1645920" indent="0">
              <a:buNone/>
              <a:defRPr sz="1800"/>
            </a:lvl5pPr>
            <a:lvl6pPr marL="2057400" indent="0">
              <a:buNone/>
              <a:defRPr sz="1800"/>
            </a:lvl6pPr>
            <a:lvl7pPr marL="2468880" indent="0">
              <a:buNone/>
              <a:defRPr sz="1800"/>
            </a:lvl7pPr>
            <a:lvl8pPr marL="2880360" indent="0">
              <a:buNone/>
              <a:defRPr sz="1800"/>
            </a:lvl8pPr>
            <a:lvl9pPr marL="3291840" indent="0">
              <a:buNone/>
              <a:defRPr sz="1800"/>
            </a:lvl9pPr>
          </a:lstStyle>
          <a:p>
            <a:pPr fontAlgn="base"/>
            <a:endParaRPr lang="zh-CN" altLang="en-US" strike="noStrike" noProof="1"/>
          </a:p>
        </p:txBody>
      </p:sp>
      <p:sp>
        <p:nvSpPr>
          <p:cNvPr id="4" name="文本占位符 3"/>
          <p:cNvSpPr>
            <a:spLocks noGrp="1"/>
          </p:cNvSpPr>
          <p:nvPr>
            <p:ph type="body" sz="half" idx="2"/>
          </p:nvPr>
        </p:nvSpPr>
        <p:spPr>
          <a:xfrm>
            <a:off x="839788" y="2057400"/>
            <a:ext cx="3932237" cy="3811588"/>
          </a:xfrm>
        </p:spPr>
        <p:txBody>
          <a:bodyPr/>
          <a:lstStyle>
            <a:lvl1pPr marL="0" indent="0">
              <a:buNone/>
              <a:defRPr sz="1440"/>
            </a:lvl1pPr>
            <a:lvl2pPr marL="411480" indent="0">
              <a:buNone/>
              <a:defRPr sz="1260"/>
            </a:lvl2pPr>
            <a:lvl3pPr marL="822960" indent="0">
              <a:buNone/>
              <a:defRPr sz="1080"/>
            </a:lvl3pPr>
            <a:lvl4pPr marL="1234440" indent="0">
              <a:buNone/>
              <a:defRPr sz="900"/>
            </a:lvl4pPr>
            <a:lvl5pPr marL="1645920" indent="0">
              <a:buNone/>
              <a:defRPr sz="900"/>
            </a:lvl5pPr>
            <a:lvl6pPr marL="2057400" indent="0">
              <a:buNone/>
              <a:defRPr sz="900"/>
            </a:lvl6pPr>
            <a:lvl7pPr marL="2468880" indent="0">
              <a:buNone/>
              <a:defRPr sz="900"/>
            </a:lvl7pPr>
            <a:lvl8pPr marL="2880360" indent="0">
              <a:buNone/>
              <a:defRPr sz="900"/>
            </a:lvl8pPr>
            <a:lvl9pPr marL="3291840" indent="0">
              <a:buNone/>
              <a:defRPr sz="900"/>
            </a:lvl9pPr>
          </a:lstStyle>
          <a:p>
            <a:pPr lvl="0" fontAlgn="base"/>
            <a:r>
              <a:rPr lang="zh-CN" altLang="en-US" strike="noStrike" noProof="1" smtClean="0"/>
              <a:t>单击此处编辑母版文本样式</a:t>
            </a:r>
          </a:p>
        </p:txBody>
      </p:sp>
      <p:sp>
        <p:nvSpPr>
          <p:cNvPr id="5" name="日期占位符 4"/>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6" name="页脚占位符 5"/>
          <p:cNvSpPr>
            <a:spLocks noGrp="1"/>
          </p:cNvSpPr>
          <p:nvPr>
            <p:ph type="ftr" sz="quarter" idx="11"/>
          </p:nvPr>
        </p:nvSpPr>
        <p:spPr/>
        <p:txBody>
          <a:bodyPr/>
          <a:lstStyle/>
          <a:p>
            <a:pPr lvl="0" fontAlgn="base"/>
            <a:endParaRPr lang="en-US" altLang="x-none" strike="noStrike" noProof="1"/>
          </a:p>
        </p:txBody>
      </p:sp>
      <p:sp>
        <p:nvSpPr>
          <p:cNvPr id="7" name="灯片编号占位符 6"/>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5" name="页脚占位符 4"/>
          <p:cNvSpPr>
            <a:spLocks noGrp="1"/>
          </p:cNvSpPr>
          <p:nvPr>
            <p:ph type="ftr" sz="quarter" idx="11"/>
          </p:nvPr>
        </p:nvSpPr>
        <p:spPr/>
        <p:txBody>
          <a:bodyPr/>
          <a:lstStyle/>
          <a:p>
            <a:pPr lvl="0" fontAlgn="base"/>
            <a:endParaRPr lang="en-US" altLang="x-none" strike="noStrike" noProof="1"/>
          </a:p>
        </p:txBody>
      </p:sp>
      <p:sp>
        <p:nvSpPr>
          <p:cNvPr id="6" name="灯片编号占位符 5"/>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320"/>
            <a:ext cx="2743200" cy="5852160"/>
          </a:xfrm>
        </p:spPr>
        <p:txBody>
          <a:bodyPr vert="eaVert"/>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609600" y="274320"/>
            <a:ext cx="8070573" cy="5852160"/>
          </a:xfrm>
        </p:spPr>
        <p:txBody>
          <a:bodyPr vert="eaVert"/>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5" name="页脚占位符 4"/>
          <p:cNvSpPr>
            <a:spLocks noGrp="1"/>
          </p:cNvSpPr>
          <p:nvPr>
            <p:ph type="ftr" sz="quarter" idx="11"/>
          </p:nvPr>
        </p:nvSpPr>
        <p:spPr/>
        <p:txBody>
          <a:bodyPr/>
          <a:lstStyle/>
          <a:p>
            <a:pPr lvl="0" fontAlgn="base"/>
            <a:endParaRPr lang="en-US" altLang="x-none" strike="noStrike" noProof="1"/>
          </a:p>
        </p:txBody>
      </p:sp>
      <p:sp>
        <p:nvSpPr>
          <p:cNvPr id="6" name="灯片编号占位符 5"/>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x" preserve="1">
  <p:cSld name="标题和文本">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p:txBody>
          <a:body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5" name="页脚占位符 4"/>
          <p:cNvSpPr>
            <a:spLocks noGrp="1"/>
          </p:cNvSpPr>
          <p:nvPr>
            <p:ph type="ftr" sz="quarter" idx="11"/>
          </p:nvPr>
        </p:nvSpPr>
        <p:spPr/>
        <p:txBody>
          <a:bodyPr/>
          <a:lstStyle/>
          <a:p>
            <a:pPr lvl="0" fontAlgn="base"/>
            <a:endParaRPr lang="en-US" altLang="x-none" strike="noStrike" noProof="1"/>
          </a:p>
        </p:txBody>
      </p:sp>
      <p:sp>
        <p:nvSpPr>
          <p:cNvPr id="6" name="灯片编号占位符 5"/>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4"/>
            <a:ext cx="9144000" cy="2387600"/>
          </a:xfrm>
        </p:spPr>
        <p:txBody>
          <a:bodyPr anchor="b"/>
          <a:lstStyle>
            <a:lvl1pPr algn="ctr">
              <a:defRPr sz="5400"/>
            </a:lvl1pPr>
          </a:lstStyle>
          <a:p>
            <a:pPr fontAlgn="base"/>
            <a:r>
              <a:rPr lang="zh-CN" altLang="en-US" strike="noStrike" noProof="1" smtClean="0"/>
              <a:t>单击此处编辑母版标题样式</a:t>
            </a:r>
            <a:endParaRPr lang="zh-CN" altLang="en-US" strike="noStrike" noProof="1"/>
          </a:p>
        </p:txBody>
      </p:sp>
      <p:sp>
        <p:nvSpPr>
          <p:cNvPr id="3" name="副标题 2"/>
          <p:cNvSpPr>
            <a:spLocks noGrp="1"/>
          </p:cNvSpPr>
          <p:nvPr>
            <p:ph type="subTitle" idx="1"/>
          </p:nvPr>
        </p:nvSpPr>
        <p:spPr>
          <a:xfrm>
            <a:off x="1524000" y="3602038"/>
            <a:ext cx="9144000" cy="1655762"/>
          </a:xfrm>
        </p:spPr>
        <p:txBody>
          <a:bodyPr/>
          <a:lstStyle>
            <a:lvl1pPr marL="0" indent="0" algn="ctr">
              <a:buNone/>
              <a:defRPr sz="2160"/>
            </a:lvl1pPr>
            <a:lvl2pPr marL="411480" indent="0" algn="ctr">
              <a:buNone/>
              <a:defRPr sz="1800"/>
            </a:lvl2pPr>
            <a:lvl3pPr marL="822960" indent="0" algn="ctr">
              <a:buNone/>
              <a:defRPr sz="1620"/>
            </a:lvl3pPr>
            <a:lvl4pPr marL="1234440" indent="0" algn="ctr">
              <a:buNone/>
              <a:defRPr sz="1440"/>
            </a:lvl4pPr>
            <a:lvl5pPr marL="1645920" indent="0" algn="ctr">
              <a:buNone/>
              <a:defRPr sz="1440"/>
            </a:lvl5pPr>
            <a:lvl6pPr marL="2057400" indent="0" algn="ctr">
              <a:buNone/>
              <a:defRPr sz="1440"/>
            </a:lvl6pPr>
            <a:lvl7pPr marL="2468880" indent="0" algn="ctr">
              <a:buNone/>
              <a:defRPr sz="1440"/>
            </a:lvl7pPr>
            <a:lvl8pPr marL="2880360" indent="0" algn="ctr">
              <a:buNone/>
              <a:defRPr sz="1440"/>
            </a:lvl8pPr>
            <a:lvl9pPr marL="3291840" indent="0" algn="ctr">
              <a:buNone/>
              <a:defRPr sz="1440"/>
            </a:lvl9pPr>
          </a:lstStyle>
          <a:p>
            <a:pPr fontAlgn="base"/>
            <a:r>
              <a:rPr lang="zh-CN" altLang="en-US" strike="noStrike" noProof="1" smtClean="0"/>
              <a:t>单击此处编辑母版副标题样式</a:t>
            </a:r>
            <a:endParaRPr lang="zh-CN" altLang="en-US" strike="noStrike" noProof="1"/>
          </a:p>
        </p:txBody>
      </p:sp>
      <p:sp>
        <p:nvSpPr>
          <p:cNvPr id="4" name="日期占位符 3"/>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5" name="页脚占位符 4"/>
          <p:cNvSpPr>
            <a:spLocks noGrp="1"/>
          </p:cNvSpPr>
          <p:nvPr>
            <p:ph type="ftr" sz="quarter" idx="11"/>
          </p:nvPr>
        </p:nvSpPr>
        <p:spPr/>
        <p:txBody>
          <a:bodyPr/>
          <a:lstStyle/>
          <a:p>
            <a:pPr lvl="0" fontAlgn="base"/>
            <a:endParaRPr lang="en-US" altLang="x-none" strike="noStrike" noProof="1"/>
          </a:p>
        </p:txBody>
      </p:sp>
      <p:sp>
        <p:nvSpPr>
          <p:cNvPr id="6" name="灯片编号占位符 5"/>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p:txBody>
          <a:body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5" name="页脚占位符 4"/>
          <p:cNvSpPr>
            <a:spLocks noGrp="1"/>
          </p:cNvSpPr>
          <p:nvPr>
            <p:ph type="ftr" sz="quarter" idx="11"/>
          </p:nvPr>
        </p:nvSpPr>
        <p:spPr/>
        <p:txBody>
          <a:bodyPr/>
          <a:lstStyle/>
          <a:p>
            <a:pPr lvl="0" fontAlgn="base"/>
            <a:endParaRPr lang="en-US" altLang="x-none" strike="noStrike" noProof="1"/>
          </a:p>
        </p:txBody>
      </p:sp>
      <p:sp>
        <p:nvSpPr>
          <p:cNvPr id="6" name="灯片编号占位符 5"/>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1" y="1709738"/>
            <a:ext cx="10515600" cy="2852737"/>
          </a:xfrm>
        </p:spPr>
        <p:txBody>
          <a:bodyPr anchor="b"/>
          <a:lstStyle>
            <a:lvl1pPr>
              <a:defRPr sz="5400"/>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831851" y="4589464"/>
            <a:ext cx="10515600" cy="1500187"/>
          </a:xfrm>
        </p:spPr>
        <p:txBody>
          <a:bodyPr/>
          <a:lstStyle>
            <a:lvl1pPr marL="0" indent="0">
              <a:buNone/>
              <a:defRPr sz="2160">
                <a:solidFill>
                  <a:schemeClr val="tx1">
                    <a:tint val="75000"/>
                  </a:schemeClr>
                </a:solidFill>
              </a:defRPr>
            </a:lvl1pPr>
            <a:lvl2pPr marL="411480" indent="0">
              <a:buNone/>
              <a:defRPr sz="1800">
                <a:solidFill>
                  <a:schemeClr val="tx1">
                    <a:tint val="75000"/>
                  </a:schemeClr>
                </a:solidFill>
              </a:defRPr>
            </a:lvl2pPr>
            <a:lvl3pPr marL="822960" indent="0">
              <a:buNone/>
              <a:defRPr sz="1620">
                <a:solidFill>
                  <a:schemeClr val="tx1">
                    <a:tint val="75000"/>
                  </a:schemeClr>
                </a:solidFill>
              </a:defRPr>
            </a:lvl3pPr>
            <a:lvl4pPr marL="1234440" indent="0">
              <a:buNone/>
              <a:defRPr sz="1440">
                <a:solidFill>
                  <a:schemeClr val="tx1">
                    <a:tint val="75000"/>
                  </a:schemeClr>
                </a:solidFill>
              </a:defRPr>
            </a:lvl4pPr>
            <a:lvl5pPr marL="1645920" indent="0">
              <a:buNone/>
              <a:defRPr sz="1440">
                <a:solidFill>
                  <a:schemeClr val="tx1">
                    <a:tint val="75000"/>
                  </a:schemeClr>
                </a:solidFill>
              </a:defRPr>
            </a:lvl5pPr>
            <a:lvl6pPr marL="2057400" indent="0">
              <a:buNone/>
              <a:defRPr sz="1440">
                <a:solidFill>
                  <a:schemeClr val="tx1">
                    <a:tint val="75000"/>
                  </a:schemeClr>
                </a:solidFill>
              </a:defRPr>
            </a:lvl6pPr>
            <a:lvl7pPr marL="2468880" indent="0">
              <a:buNone/>
              <a:defRPr sz="1440">
                <a:solidFill>
                  <a:schemeClr val="tx1">
                    <a:tint val="75000"/>
                  </a:schemeClr>
                </a:solidFill>
              </a:defRPr>
            </a:lvl7pPr>
            <a:lvl8pPr marL="2880360" indent="0">
              <a:buNone/>
              <a:defRPr sz="1440">
                <a:solidFill>
                  <a:schemeClr val="tx1">
                    <a:tint val="75000"/>
                  </a:schemeClr>
                </a:solidFill>
              </a:defRPr>
            </a:lvl8pPr>
            <a:lvl9pPr marL="3291840" indent="0">
              <a:buNone/>
              <a:defRPr sz="1440">
                <a:solidFill>
                  <a:schemeClr val="tx1">
                    <a:tint val="75000"/>
                  </a:schemeClr>
                </a:solidFill>
              </a:defRPr>
            </a:lvl9pPr>
          </a:lstStyle>
          <a:p>
            <a:pPr lvl="0" fontAlgn="base"/>
            <a:r>
              <a:rPr lang="zh-CN" altLang="en-US" strike="noStrike" noProof="1" smtClean="0"/>
              <a:t>单击此处编辑母版文本样式</a:t>
            </a:r>
          </a:p>
        </p:txBody>
      </p:sp>
      <p:sp>
        <p:nvSpPr>
          <p:cNvPr id="4" name="日期占位符 3"/>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5" name="页脚占位符 4"/>
          <p:cNvSpPr>
            <a:spLocks noGrp="1"/>
          </p:cNvSpPr>
          <p:nvPr>
            <p:ph type="ftr" sz="quarter" idx="11"/>
          </p:nvPr>
        </p:nvSpPr>
        <p:spPr/>
        <p:txBody>
          <a:bodyPr/>
          <a:lstStyle/>
          <a:p>
            <a:pPr lvl="0" fontAlgn="base"/>
            <a:endParaRPr lang="en-US" altLang="x-none" strike="noStrike" noProof="1"/>
          </a:p>
        </p:txBody>
      </p:sp>
      <p:sp>
        <p:nvSpPr>
          <p:cNvPr id="6" name="灯片编号占位符 5"/>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p:nvPr>
        </p:nvSpPr>
        <p:spPr>
          <a:xfrm>
            <a:off x="609600" y="1600200"/>
            <a:ext cx="5376672" cy="4526280"/>
          </a:xfrm>
        </p:spPr>
        <p:txBody>
          <a:body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内容占位符 3"/>
          <p:cNvSpPr>
            <a:spLocks noGrp="1"/>
          </p:cNvSpPr>
          <p:nvPr>
            <p:ph sz="half" idx="2"/>
          </p:nvPr>
        </p:nvSpPr>
        <p:spPr>
          <a:xfrm>
            <a:off x="6205728" y="1600200"/>
            <a:ext cx="5376672" cy="4526280"/>
          </a:xfrm>
        </p:spPr>
        <p:txBody>
          <a:body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5" name="日期占位符 4"/>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6" name="页脚占位符 5"/>
          <p:cNvSpPr>
            <a:spLocks noGrp="1"/>
          </p:cNvSpPr>
          <p:nvPr>
            <p:ph type="ftr" sz="quarter" idx="11"/>
          </p:nvPr>
        </p:nvSpPr>
        <p:spPr/>
        <p:txBody>
          <a:bodyPr/>
          <a:lstStyle/>
          <a:p>
            <a:pPr lvl="0" fontAlgn="base"/>
            <a:endParaRPr lang="en-US" altLang="x-none" strike="noStrike" noProof="1"/>
          </a:p>
        </p:txBody>
      </p:sp>
      <p:sp>
        <p:nvSpPr>
          <p:cNvPr id="7" name="灯片编号占位符 6"/>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839788" y="1681163"/>
            <a:ext cx="5157787" cy="823912"/>
          </a:xfrm>
        </p:spPr>
        <p:txBody>
          <a:bodyPr anchor="b"/>
          <a:lstStyle>
            <a:lvl1pPr marL="0" indent="0">
              <a:buNone/>
              <a:defRPr sz="2160" b="1"/>
            </a:lvl1pPr>
            <a:lvl2pPr marL="411480" indent="0">
              <a:buNone/>
              <a:defRPr sz="1800" b="1"/>
            </a:lvl2pPr>
            <a:lvl3pPr marL="822960" indent="0">
              <a:buNone/>
              <a:defRPr sz="1620" b="1"/>
            </a:lvl3pPr>
            <a:lvl4pPr marL="1234440" indent="0">
              <a:buNone/>
              <a:defRPr sz="1440" b="1"/>
            </a:lvl4pPr>
            <a:lvl5pPr marL="1645920" indent="0">
              <a:buNone/>
              <a:defRPr sz="1440" b="1"/>
            </a:lvl5pPr>
            <a:lvl6pPr marL="2057400" indent="0">
              <a:buNone/>
              <a:defRPr sz="1440" b="1"/>
            </a:lvl6pPr>
            <a:lvl7pPr marL="2468880" indent="0">
              <a:buNone/>
              <a:defRPr sz="1440" b="1"/>
            </a:lvl7pPr>
            <a:lvl8pPr marL="2880360" indent="0">
              <a:buNone/>
              <a:defRPr sz="1440" b="1"/>
            </a:lvl8pPr>
            <a:lvl9pPr marL="3291840" indent="0">
              <a:buNone/>
              <a:defRPr sz="1440" b="1"/>
            </a:lvl9pPr>
          </a:lstStyle>
          <a:p>
            <a:pPr lvl="0" fontAlgn="base"/>
            <a:r>
              <a:rPr lang="zh-CN" altLang="en-US" strike="noStrike" noProof="1" smtClean="0"/>
              <a:t>单击此处编辑母版文本样式</a:t>
            </a:r>
          </a:p>
        </p:txBody>
      </p:sp>
      <p:sp>
        <p:nvSpPr>
          <p:cNvPr id="4" name="内容占位符 3"/>
          <p:cNvSpPr>
            <a:spLocks noGrp="1"/>
          </p:cNvSpPr>
          <p:nvPr>
            <p:ph sz="half" idx="2"/>
          </p:nvPr>
        </p:nvSpPr>
        <p:spPr>
          <a:xfrm>
            <a:off x="839788" y="2505076"/>
            <a:ext cx="5157787" cy="3684588"/>
          </a:xfrm>
        </p:spPr>
        <p:txBody>
          <a:body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160" b="1"/>
            </a:lvl1pPr>
            <a:lvl2pPr marL="411480" indent="0">
              <a:buNone/>
              <a:defRPr sz="1800" b="1"/>
            </a:lvl2pPr>
            <a:lvl3pPr marL="822960" indent="0">
              <a:buNone/>
              <a:defRPr sz="1620" b="1"/>
            </a:lvl3pPr>
            <a:lvl4pPr marL="1234440" indent="0">
              <a:buNone/>
              <a:defRPr sz="1440" b="1"/>
            </a:lvl4pPr>
            <a:lvl5pPr marL="1645920" indent="0">
              <a:buNone/>
              <a:defRPr sz="1440" b="1"/>
            </a:lvl5pPr>
            <a:lvl6pPr marL="2057400" indent="0">
              <a:buNone/>
              <a:defRPr sz="1440" b="1"/>
            </a:lvl6pPr>
            <a:lvl7pPr marL="2468880" indent="0">
              <a:buNone/>
              <a:defRPr sz="1440" b="1"/>
            </a:lvl7pPr>
            <a:lvl8pPr marL="2880360" indent="0">
              <a:buNone/>
              <a:defRPr sz="1440" b="1"/>
            </a:lvl8pPr>
            <a:lvl9pPr marL="3291840" indent="0">
              <a:buNone/>
              <a:defRPr sz="1440" b="1"/>
            </a:lvl9pPr>
          </a:lstStyle>
          <a:p>
            <a:pPr lvl="0" fontAlgn="base"/>
            <a:r>
              <a:rPr lang="zh-CN" altLang="en-US" strike="noStrike" noProof="1" smtClean="0"/>
              <a:t>单击此处编辑母版文本样式</a:t>
            </a:r>
          </a:p>
        </p:txBody>
      </p:sp>
      <p:sp>
        <p:nvSpPr>
          <p:cNvPr id="6" name="内容占位符 5"/>
          <p:cNvSpPr>
            <a:spLocks noGrp="1"/>
          </p:cNvSpPr>
          <p:nvPr>
            <p:ph sz="quarter" idx="4"/>
          </p:nvPr>
        </p:nvSpPr>
        <p:spPr>
          <a:xfrm>
            <a:off x="6172200" y="2505076"/>
            <a:ext cx="5183188" cy="3684588"/>
          </a:xfrm>
        </p:spPr>
        <p:txBody>
          <a:body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7" name="日期占位符 6"/>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8" name="页脚占位符 7"/>
          <p:cNvSpPr>
            <a:spLocks noGrp="1"/>
          </p:cNvSpPr>
          <p:nvPr>
            <p:ph type="ftr" sz="quarter" idx="11"/>
          </p:nvPr>
        </p:nvSpPr>
        <p:spPr/>
        <p:txBody>
          <a:bodyPr/>
          <a:lstStyle/>
          <a:p>
            <a:pPr lvl="0" fontAlgn="base"/>
            <a:endParaRPr lang="en-US" altLang="x-none" strike="noStrike" noProof="1"/>
          </a:p>
        </p:txBody>
      </p:sp>
      <p:sp>
        <p:nvSpPr>
          <p:cNvPr id="9" name="灯片编号占位符 8"/>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日期占位符 2"/>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4" name="页脚占位符 3"/>
          <p:cNvSpPr>
            <a:spLocks noGrp="1"/>
          </p:cNvSpPr>
          <p:nvPr>
            <p:ph type="ftr" sz="quarter" idx="11"/>
          </p:nvPr>
        </p:nvSpPr>
        <p:spPr/>
        <p:txBody>
          <a:bodyPr/>
          <a:lstStyle/>
          <a:p>
            <a:pPr lvl="0" fontAlgn="base"/>
            <a:endParaRPr lang="en-US" altLang="x-none" strike="noStrike" noProof="1"/>
          </a:p>
        </p:txBody>
      </p:sp>
      <p:sp>
        <p:nvSpPr>
          <p:cNvPr id="5" name="灯片编号占位符 4"/>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3" name="页脚占位符 2"/>
          <p:cNvSpPr>
            <a:spLocks noGrp="1"/>
          </p:cNvSpPr>
          <p:nvPr>
            <p:ph type="ftr" sz="quarter" idx="11"/>
          </p:nvPr>
        </p:nvSpPr>
        <p:spPr/>
        <p:txBody>
          <a:bodyPr/>
          <a:lstStyle/>
          <a:p>
            <a:pPr lvl="0" fontAlgn="base"/>
            <a:endParaRPr lang="en-US" altLang="x-none" strike="noStrike" noProof="1"/>
          </a:p>
        </p:txBody>
      </p:sp>
      <p:sp>
        <p:nvSpPr>
          <p:cNvPr id="4" name="灯片编号占位符 3"/>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2880"/>
            </a:lvl1p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5183188" y="987425"/>
            <a:ext cx="6172200" cy="4873625"/>
          </a:xfrm>
        </p:spPr>
        <p:txBody>
          <a:bodyPr/>
          <a:lstStyle>
            <a:lvl1pPr>
              <a:defRPr sz="2880"/>
            </a:lvl1pPr>
            <a:lvl2pPr>
              <a:defRPr sz="2520"/>
            </a:lvl2pPr>
            <a:lvl3pPr>
              <a:defRPr sz="2160"/>
            </a:lvl3pPr>
            <a:lvl4pPr>
              <a:defRPr sz="1800"/>
            </a:lvl4pPr>
            <a:lvl5pPr>
              <a:defRPr sz="1800"/>
            </a:lvl5pPr>
            <a:lvl6pPr>
              <a:defRPr sz="1800"/>
            </a:lvl6pPr>
            <a:lvl7pPr>
              <a:defRPr sz="1800"/>
            </a:lvl7pPr>
            <a:lvl8pPr>
              <a:defRPr sz="1800"/>
            </a:lvl8pPr>
            <a:lvl9pPr>
              <a:defRPr sz="18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文本占位符 3"/>
          <p:cNvSpPr>
            <a:spLocks noGrp="1"/>
          </p:cNvSpPr>
          <p:nvPr>
            <p:ph type="body" sz="half" idx="2"/>
          </p:nvPr>
        </p:nvSpPr>
        <p:spPr>
          <a:xfrm>
            <a:off x="839788" y="2057400"/>
            <a:ext cx="3932237" cy="3811588"/>
          </a:xfrm>
        </p:spPr>
        <p:txBody>
          <a:bodyPr/>
          <a:lstStyle>
            <a:lvl1pPr marL="0" indent="0">
              <a:buNone/>
              <a:defRPr sz="1440"/>
            </a:lvl1pPr>
            <a:lvl2pPr marL="411480" indent="0">
              <a:buNone/>
              <a:defRPr sz="1260"/>
            </a:lvl2pPr>
            <a:lvl3pPr marL="822960" indent="0">
              <a:buNone/>
              <a:defRPr sz="1080"/>
            </a:lvl3pPr>
            <a:lvl4pPr marL="1234440" indent="0">
              <a:buNone/>
              <a:defRPr sz="900"/>
            </a:lvl4pPr>
            <a:lvl5pPr marL="1645920" indent="0">
              <a:buNone/>
              <a:defRPr sz="900"/>
            </a:lvl5pPr>
            <a:lvl6pPr marL="2057400" indent="0">
              <a:buNone/>
              <a:defRPr sz="900"/>
            </a:lvl6pPr>
            <a:lvl7pPr marL="2468880" indent="0">
              <a:buNone/>
              <a:defRPr sz="900"/>
            </a:lvl7pPr>
            <a:lvl8pPr marL="2880360" indent="0">
              <a:buNone/>
              <a:defRPr sz="900"/>
            </a:lvl8pPr>
            <a:lvl9pPr marL="3291840" indent="0">
              <a:buNone/>
              <a:defRPr sz="900"/>
            </a:lvl9pPr>
          </a:lstStyle>
          <a:p>
            <a:pPr lvl="0" fontAlgn="base"/>
            <a:r>
              <a:rPr lang="zh-CN" altLang="en-US" strike="noStrike" noProof="1" smtClean="0"/>
              <a:t>单击此处编辑母版文本样式</a:t>
            </a:r>
          </a:p>
        </p:txBody>
      </p:sp>
      <p:sp>
        <p:nvSpPr>
          <p:cNvPr id="5" name="日期占位符 4"/>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6" name="页脚占位符 5"/>
          <p:cNvSpPr>
            <a:spLocks noGrp="1"/>
          </p:cNvSpPr>
          <p:nvPr>
            <p:ph type="ftr" sz="quarter" idx="11"/>
          </p:nvPr>
        </p:nvSpPr>
        <p:spPr/>
        <p:txBody>
          <a:bodyPr/>
          <a:lstStyle/>
          <a:p>
            <a:pPr lvl="0" fontAlgn="base"/>
            <a:endParaRPr lang="en-US" altLang="x-none" strike="noStrike" noProof="1"/>
          </a:p>
        </p:txBody>
      </p:sp>
      <p:sp>
        <p:nvSpPr>
          <p:cNvPr id="7" name="灯片编号占位符 6"/>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2880"/>
            </a:lvl1pPr>
          </a:lstStyle>
          <a:p>
            <a:pPr fontAlgn="base"/>
            <a:r>
              <a:rPr lang="zh-CN" altLang="en-US" strike="noStrike" noProof="1" smtClean="0"/>
              <a:t>单击此处编辑母版标题样式</a:t>
            </a:r>
            <a:endParaRPr lang="zh-CN" altLang="en-US" strike="noStrike" noProof="1"/>
          </a:p>
        </p:txBody>
      </p:sp>
      <p:sp>
        <p:nvSpPr>
          <p:cNvPr id="3" name="图片占位符 2"/>
          <p:cNvSpPr>
            <a:spLocks noGrp="1"/>
          </p:cNvSpPr>
          <p:nvPr>
            <p:ph type="pic" idx="1"/>
          </p:nvPr>
        </p:nvSpPr>
        <p:spPr>
          <a:xfrm>
            <a:off x="5183188" y="987425"/>
            <a:ext cx="6172200" cy="4873625"/>
          </a:xfrm>
        </p:spPr>
        <p:txBody>
          <a:bodyPr/>
          <a:lstStyle>
            <a:lvl1pPr marL="0" indent="0">
              <a:buNone/>
              <a:defRPr sz="2880"/>
            </a:lvl1pPr>
            <a:lvl2pPr marL="411480" indent="0">
              <a:buNone/>
              <a:defRPr sz="2520"/>
            </a:lvl2pPr>
            <a:lvl3pPr marL="822960" indent="0">
              <a:buNone/>
              <a:defRPr sz="2160"/>
            </a:lvl3pPr>
            <a:lvl4pPr marL="1234440" indent="0">
              <a:buNone/>
              <a:defRPr sz="1800"/>
            </a:lvl4pPr>
            <a:lvl5pPr marL="1645920" indent="0">
              <a:buNone/>
              <a:defRPr sz="1800"/>
            </a:lvl5pPr>
            <a:lvl6pPr marL="2057400" indent="0">
              <a:buNone/>
              <a:defRPr sz="1800"/>
            </a:lvl6pPr>
            <a:lvl7pPr marL="2468880" indent="0">
              <a:buNone/>
              <a:defRPr sz="1800"/>
            </a:lvl7pPr>
            <a:lvl8pPr marL="2880360" indent="0">
              <a:buNone/>
              <a:defRPr sz="1800"/>
            </a:lvl8pPr>
            <a:lvl9pPr marL="3291840" indent="0">
              <a:buNone/>
              <a:defRPr sz="1800"/>
            </a:lvl9pPr>
          </a:lstStyle>
          <a:p>
            <a:pPr fontAlgn="base"/>
            <a:endParaRPr lang="zh-CN" altLang="en-US" strike="noStrike" noProof="1"/>
          </a:p>
        </p:txBody>
      </p:sp>
      <p:sp>
        <p:nvSpPr>
          <p:cNvPr id="4" name="文本占位符 3"/>
          <p:cNvSpPr>
            <a:spLocks noGrp="1"/>
          </p:cNvSpPr>
          <p:nvPr>
            <p:ph type="body" sz="half" idx="2"/>
          </p:nvPr>
        </p:nvSpPr>
        <p:spPr>
          <a:xfrm>
            <a:off x="839788" y="2057400"/>
            <a:ext cx="3932237" cy="3811588"/>
          </a:xfrm>
        </p:spPr>
        <p:txBody>
          <a:bodyPr/>
          <a:lstStyle>
            <a:lvl1pPr marL="0" indent="0">
              <a:buNone/>
              <a:defRPr sz="1440"/>
            </a:lvl1pPr>
            <a:lvl2pPr marL="411480" indent="0">
              <a:buNone/>
              <a:defRPr sz="1260"/>
            </a:lvl2pPr>
            <a:lvl3pPr marL="822960" indent="0">
              <a:buNone/>
              <a:defRPr sz="1080"/>
            </a:lvl3pPr>
            <a:lvl4pPr marL="1234440" indent="0">
              <a:buNone/>
              <a:defRPr sz="900"/>
            </a:lvl4pPr>
            <a:lvl5pPr marL="1645920" indent="0">
              <a:buNone/>
              <a:defRPr sz="900"/>
            </a:lvl5pPr>
            <a:lvl6pPr marL="2057400" indent="0">
              <a:buNone/>
              <a:defRPr sz="900"/>
            </a:lvl6pPr>
            <a:lvl7pPr marL="2468880" indent="0">
              <a:buNone/>
              <a:defRPr sz="900"/>
            </a:lvl7pPr>
            <a:lvl8pPr marL="2880360" indent="0">
              <a:buNone/>
              <a:defRPr sz="900"/>
            </a:lvl8pPr>
            <a:lvl9pPr marL="3291840" indent="0">
              <a:buNone/>
              <a:defRPr sz="900"/>
            </a:lvl9pPr>
          </a:lstStyle>
          <a:p>
            <a:pPr lvl="0" fontAlgn="base"/>
            <a:r>
              <a:rPr lang="zh-CN" altLang="en-US" strike="noStrike" noProof="1" smtClean="0"/>
              <a:t>单击此处编辑母版文本样式</a:t>
            </a:r>
          </a:p>
        </p:txBody>
      </p:sp>
      <p:sp>
        <p:nvSpPr>
          <p:cNvPr id="5" name="日期占位符 4"/>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6" name="页脚占位符 5"/>
          <p:cNvSpPr>
            <a:spLocks noGrp="1"/>
          </p:cNvSpPr>
          <p:nvPr>
            <p:ph type="ftr" sz="quarter" idx="11"/>
          </p:nvPr>
        </p:nvSpPr>
        <p:spPr/>
        <p:txBody>
          <a:bodyPr/>
          <a:lstStyle/>
          <a:p>
            <a:pPr lvl="0" fontAlgn="base"/>
            <a:endParaRPr lang="en-US" altLang="x-none" strike="noStrike" noProof="1"/>
          </a:p>
        </p:txBody>
      </p:sp>
      <p:sp>
        <p:nvSpPr>
          <p:cNvPr id="7" name="灯片编号占位符 6"/>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5" name="页脚占位符 4"/>
          <p:cNvSpPr>
            <a:spLocks noGrp="1"/>
          </p:cNvSpPr>
          <p:nvPr>
            <p:ph type="ftr" sz="quarter" idx="11"/>
          </p:nvPr>
        </p:nvSpPr>
        <p:spPr/>
        <p:txBody>
          <a:bodyPr/>
          <a:lstStyle/>
          <a:p>
            <a:pPr lvl="0" fontAlgn="base"/>
            <a:endParaRPr lang="en-US" altLang="x-none" strike="noStrike" noProof="1"/>
          </a:p>
        </p:txBody>
      </p:sp>
      <p:sp>
        <p:nvSpPr>
          <p:cNvPr id="6" name="灯片编号占位符 5"/>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320"/>
            <a:ext cx="2743200" cy="5852160"/>
          </a:xfrm>
        </p:spPr>
        <p:txBody>
          <a:bodyPr vert="eaVert"/>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609600" y="274320"/>
            <a:ext cx="8070573" cy="5852160"/>
          </a:xfrm>
        </p:spPr>
        <p:txBody>
          <a:bodyPr vert="eaVert"/>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5" name="页脚占位符 4"/>
          <p:cNvSpPr>
            <a:spLocks noGrp="1"/>
          </p:cNvSpPr>
          <p:nvPr>
            <p:ph type="ftr" sz="quarter" idx="11"/>
          </p:nvPr>
        </p:nvSpPr>
        <p:spPr/>
        <p:txBody>
          <a:bodyPr/>
          <a:lstStyle/>
          <a:p>
            <a:pPr lvl="0" fontAlgn="base"/>
            <a:endParaRPr lang="en-US" altLang="x-none" strike="noStrike" noProof="1"/>
          </a:p>
        </p:txBody>
      </p:sp>
      <p:sp>
        <p:nvSpPr>
          <p:cNvPr id="6" name="灯片编号占位符 5"/>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tx" preserve="1">
  <p:cSld name="标题和文本">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p:txBody>
          <a:body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5" name="页脚占位符 4"/>
          <p:cNvSpPr>
            <a:spLocks noGrp="1"/>
          </p:cNvSpPr>
          <p:nvPr>
            <p:ph type="ftr" sz="quarter" idx="11"/>
          </p:nvPr>
        </p:nvSpPr>
        <p:spPr/>
        <p:txBody>
          <a:bodyPr/>
          <a:lstStyle/>
          <a:p>
            <a:pPr lvl="0" fontAlgn="base"/>
            <a:endParaRPr lang="en-US" altLang="x-none" strike="noStrike" noProof="1"/>
          </a:p>
        </p:txBody>
      </p:sp>
      <p:sp>
        <p:nvSpPr>
          <p:cNvPr id="6" name="灯片编号占位符 5"/>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4"/>
            <a:ext cx="9144000" cy="2387600"/>
          </a:xfrm>
        </p:spPr>
        <p:txBody>
          <a:bodyPr anchor="b"/>
          <a:lstStyle>
            <a:lvl1pPr algn="ctr">
              <a:defRPr sz="5400"/>
            </a:lvl1pPr>
          </a:lstStyle>
          <a:p>
            <a:pPr fontAlgn="base"/>
            <a:r>
              <a:rPr lang="zh-CN" altLang="en-US" strike="noStrike" noProof="1" smtClean="0"/>
              <a:t>单击此处编辑母版标题样式</a:t>
            </a:r>
            <a:endParaRPr lang="zh-CN" altLang="en-US" strike="noStrike" noProof="1"/>
          </a:p>
        </p:txBody>
      </p:sp>
      <p:sp>
        <p:nvSpPr>
          <p:cNvPr id="3" name="副标题 2"/>
          <p:cNvSpPr>
            <a:spLocks noGrp="1"/>
          </p:cNvSpPr>
          <p:nvPr>
            <p:ph type="subTitle" idx="1"/>
          </p:nvPr>
        </p:nvSpPr>
        <p:spPr>
          <a:xfrm>
            <a:off x="1524000" y="3602038"/>
            <a:ext cx="9144000" cy="1655762"/>
          </a:xfrm>
        </p:spPr>
        <p:txBody>
          <a:bodyPr/>
          <a:lstStyle>
            <a:lvl1pPr marL="0" indent="0" algn="ctr">
              <a:buNone/>
              <a:defRPr sz="2160"/>
            </a:lvl1pPr>
            <a:lvl2pPr marL="411480" indent="0" algn="ctr">
              <a:buNone/>
              <a:defRPr sz="1800"/>
            </a:lvl2pPr>
            <a:lvl3pPr marL="822960" indent="0" algn="ctr">
              <a:buNone/>
              <a:defRPr sz="1620"/>
            </a:lvl3pPr>
            <a:lvl4pPr marL="1234440" indent="0" algn="ctr">
              <a:buNone/>
              <a:defRPr sz="1440"/>
            </a:lvl4pPr>
            <a:lvl5pPr marL="1645920" indent="0" algn="ctr">
              <a:buNone/>
              <a:defRPr sz="1440"/>
            </a:lvl5pPr>
            <a:lvl6pPr marL="2057400" indent="0" algn="ctr">
              <a:buNone/>
              <a:defRPr sz="1440"/>
            </a:lvl6pPr>
            <a:lvl7pPr marL="2468880" indent="0" algn="ctr">
              <a:buNone/>
              <a:defRPr sz="1440"/>
            </a:lvl7pPr>
            <a:lvl8pPr marL="2880360" indent="0" algn="ctr">
              <a:buNone/>
              <a:defRPr sz="1440"/>
            </a:lvl8pPr>
            <a:lvl9pPr marL="3291840" indent="0" algn="ctr">
              <a:buNone/>
              <a:defRPr sz="1440"/>
            </a:lvl9pPr>
          </a:lstStyle>
          <a:p>
            <a:pPr fontAlgn="base"/>
            <a:r>
              <a:rPr lang="zh-CN" altLang="en-US" strike="noStrike" noProof="1" smtClean="0"/>
              <a:t>单击此处编辑母版副标题样式</a:t>
            </a:r>
            <a:endParaRPr lang="zh-CN" altLang="en-US" strike="noStrike" noProof="1"/>
          </a:p>
        </p:txBody>
      </p:sp>
      <p:sp>
        <p:nvSpPr>
          <p:cNvPr id="4" name="日期占位符 3"/>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5" name="页脚占位符 4"/>
          <p:cNvSpPr>
            <a:spLocks noGrp="1"/>
          </p:cNvSpPr>
          <p:nvPr>
            <p:ph type="ftr" sz="quarter" idx="11"/>
          </p:nvPr>
        </p:nvSpPr>
        <p:spPr/>
        <p:txBody>
          <a:bodyPr/>
          <a:lstStyle/>
          <a:p>
            <a:pPr lvl="0" fontAlgn="base"/>
            <a:endParaRPr lang="en-US" altLang="x-none" strike="noStrike" noProof="1"/>
          </a:p>
        </p:txBody>
      </p:sp>
      <p:sp>
        <p:nvSpPr>
          <p:cNvPr id="6" name="灯片编号占位符 5"/>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p:txBody>
          <a:body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5" name="页脚占位符 4"/>
          <p:cNvSpPr>
            <a:spLocks noGrp="1"/>
          </p:cNvSpPr>
          <p:nvPr>
            <p:ph type="ftr" sz="quarter" idx="11"/>
          </p:nvPr>
        </p:nvSpPr>
        <p:spPr/>
        <p:txBody>
          <a:bodyPr/>
          <a:lstStyle/>
          <a:p>
            <a:pPr lvl="0" fontAlgn="base"/>
            <a:endParaRPr lang="en-US" altLang="x-none" strike="noStrike" noProof="1"/>
          </a:p>
        </p:txBody>
      </p:sp>
      <p:sp>
        <p:nvSpPr>
          <p:cNvPr id="6" name="灯片编号占位符 5"/>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1" y="1709738"/>
            <a:ext cx="10515600" cy="2852737"/>
          </a:xfrm>
        </p:spPr>
        <p:txBody>
          <a:bodyPr anchor="b"/>
          <a:lstStyle>
            <a:lvl1pPr>
              <a:defRPr sz="5400"/>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831851" y="4589464"/>
            <a:ext cx="10515600" cy="1500187"/>
          </a:xfrm>
        </p:spPr>
        <p:txBody>
          <a:bodyPr/>
          <a:lstStyle>
            <a:lvl1pPr marL="0" indent="0">
              <a:buNone/>
              <a:defRPr sz="2160">
                <a:solidFill>
                  <a:schemeClr val="tx1">
                    <a:tint val="75000"/>
                  </a:schemeClr>
                </a:solidFill>
              </a:defRPr>
            </a:lvl1pPr>
            <a:lvl2pPr marL="411480" indent="0">
              <a:buNone/>
              <a:defRPr sz="1800">
                <a:solidFill>
                  <a:schemeClr val="tx1">
                    <a:tint val="75000"/>
                  </a:schemeClr>
                </a:solidFill>
              </a:defRPr>
            </a:lvl2pPr>
            <a:lvl3pPr marL="822960" indent="0">
              <a:buNone/>
              <a:defRPr sz="1620">
                <a:solidFill>
                  <a:schemeClr val="tx1">
                    <a:tint val="75000"/>
                  </a:schemeClr>
                </a:solidFill>
              </a:defRPr>
            </a:lvl3pPr>
            <a:lvl4pPr marL="1234440" indent="0">
              <a:buNone/>
              <a:defRPr sz="1440">
                <a:solidFill>
                  <a:schemeClr val="tx1">
                    <a:tint val="75000"/>
                  </a:schemeClr>
                </a:solidFill>
              </a:defRPr>
            </a:lvl4pPr>
            <a:lvl5pPr marL="1645920" indent="0">
              <a:buNone/>
              <a:defRPr sz="1440">
                <a:solidFill>
                  <a:schemeClr val="tx1">
                    <a:tint val="75000"/>
                  </a:schemeClr>
                </a:solidFill>
              </a:defRPr>
            </a:lvl5pPr>
            <a:lvl6pPr marL="2057400" indent="0">
              <a:buNone/>
              <a:defRPr sz="1440">
                <a:solidFill>
                  <a:schemeClr val="tx1">
                    <a:tint val="75000"/>
                  </a:schemeClr>
                </a:solidFill>
              </a:defRPr>
            </a:lvl6pPr>
            <a:lvl7pPr marL="2468880" indent="0">
              <a:buNone/>
              <a:defRPr sz="1440">
                <a:solidFill>
                  <a:schemeClr val="tx1">
                    <a:tint val="75000"/>
                  </a:schemeClr>
                </a:solidFill>
              </a:defRPr>
            </a:lvl7pPr>
            <a:lvl8pPr marL="2880360" indent="0">
              <a:buNone/>
              <a:defRPr sz="1440">
                <a:solidFill>
                  <a:schemeClr val="tx1">
                    <a:tint val="75000"/>
                  </a:schemeClr>
                </a:solidFill>
              </a:defRPr>
            </a:lvl8pPr>
            <a:lvl9pPr marL="3291840" indent="0">
              <a:buNone/>
              <a:defRPr sz="1440">
                <a:solidFill>
                  <a:schemeClr val="tx1">
                    <a:tint val="75000"/>
                  </a:schemeClr>
                </a:solidFill>
              </a:defRPr>
            </a:lvl9pPr>
          </a:lstStyle>
          <a:p>
            <a:pPr lvl="0" fontAlgn="base"/>
            <a:r>
              <a:rPr lang="zh-CN" altLang="en-US" strike="noStrike" noProof="1" smtClean="0"/>
              <a:t>单击此处编辑母版文本样式</a:t>
            </a:r>
          </a:p>
        </p:txBody>
      </p:sp>
      <p:sp>
        <p:nvSpPr>
          <p:cNvPr id="4" name="日期占位符 3"/>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5" name="页脚占位符 4"/>
          <p:cNvSpPr>
            <a:spLocks noGrp="1"/>
          </p:cNvSpPr>
          <p:nvPr>
            <p:ph type="ftr" sz="quarter" idx="11"/>
          </p:nvPr>
        </p:nvSpPr>
        <p:spPr/>
        <p:txBody>
          <a:bodyPr/>
          <a:lstStyle/>
          <a:p>
            <a:pPr lvl="0" fontAlgn="base"/>
            <a:endParaRPr lang="en-US" altLang="x-none" strike="noStrike" noProof="1"/>
          </a:p>
        </p:txBody>
      </p:sp>
      <p:sp>
        <p:nvSpPr>
          <p:cNvPr id="6" name="灯片编号占位符 5"/>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p:nvPr>
        </p:nvSpPr>
        <p:spPr>
          <a:xfrm>
            <a:off x="609600" y="1600200"/>
            <a:ext cx="5376672" cy="4526280"/>
          </a:xfrm>
        </p:spPr>
        <p:txBody>
          <a:body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内容占位符 3"/>
          <p:cNvSpPr>
            <a:spLocks noGrp="1"/>
          </p:cNvSpPr>
          <p:nvPr>
            <p:ph sz="half" idx="2"/>
          </p:nvPr>
        </p:nvSpPr>
        <p:spPr>
          <a:xfrm>
            <a:off x="6205728" y="1600200"/>
            <a:ext cx="5376672" cy="4526280"/>
          </a:xfrm>
        </p:spPr>
        <p:txBody>
          <a:body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5" name="日期占位符 4"/>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6" name="页脚占位符 5"/>
          <p:cNvSpPr>
            <a:spLocks noGrp="1"/>
          </p:cNvSpPr>
          <p:nvPr>
            <p:ph type="ftr" sz="quarter" idx="11"/>
          </p:nvPr>
        </p:nvSpPr>
        <p:spPr/>
        <p:txBody>
          <a:bodyPr/>
          <a:lstStyle/>
          <a:p>
            <a:pPr lvl="0" fontAlgn="base"/>
            <a:endParaRPr lang="en-US" altLang="x-none" strike="noStrike" noProof="1"/>
          </a:p>
        </p:txBody>
      </p:sp>
      <p:sp>
        <p:nvSpPr>
          <p:cNvPr id="7" name="灯片编号占位符 6"/>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839788" y="1681163"/>
            <a:ext cx="5157787" cy="823912"/>
          </a:xfrm>
        </p:spPr>
        <p:txBody>
          <a:bodyPr anchor="b"/>
          <a:lstStyle>
            <a:lvl1pPr marL="0" indent="0">
              <a:buNone/>
              <a:defRPr sz="2160" b="1"/>
            </a:lvl1pPr>
            <a:lvl2pPr marL="411480" indent="0">
              <a:buNone/>
              <a:defRPr sz="1800" b="1"/>
            </a:lvl2pPr>
            <a:lvl3pPr marL="822960" indent="0">
              <a:buNone/>
              <a:defRPr sz="1620" b="1"/>
            </a:lvl3pPr>
            <a:lvl4pPr marL="1234440" indent="0">
              <a:buNone/>
              <a:defRPr sz="1440" b="1"/>
            </a:lvl4pPr>
            <a:lvl5pPr marL="1645920" indent="0">
              <a:buNone/>
              <a:defRPr sz="1440" b="1"/>
            </a:lvl5pPr>
            <a:lvl6pPr marL="2057400" indent="0">
              <a:buNone/>
              <a:defRPr sz="1440" b="1"/>
            </a:lvl6pPr>
            <a:lvl7pPr marL="2468880" indent="0">
              <a:buNone/>
              <a:defRPr sz="1440" b="1"/>
            </a:lvl7pPr>
            <a:lvl8pPr marL="2880360" indent="0">
              <a:buNone/>
              <a:defRPr sz="1440" b="1"/>
            </a:lvl8pPr>
            <a:lvl9pPr marL="3291840" indent="0">
              <a:buNone/>
              <a:defRPr sz="1440" b="1"/>
            </a:lvl9pPr>
          </a:lstStyle>
          <a:p>
            <a:pPr lvl="0" fontAlgn="base"/>
            <a:r>
              <a:rPr lang="zh-CN" altLang="en-US" strike="noStrike" noProof="1" smtClean="0"/>
              <a:t>单击此处编辑母版文本样式</a:t>
            </a:r>
          </a:p>
        </p:txBody>
      </p:sp>
      <p:sp>
        <p:nvSpPr>
          <p:cNvPr id="4" name="内容占位符 3"/>
          <p:cNvSpPr>
            <a:spLocks noGrp="1"/>
          </p:cNvSpPr>
          <p:nvPr>
            <p:ph sz="half" idx="2"/>
          </p:nvPr>
        </p:nvSpPr>
        <p:spPr>
          <a:xfrm>
            <a:off x="839788" y="2505076"/>
            <a:ext cx="5157787" cy="3684588"/>
          </a:xfrm>
        </p:spPr>
        <p:txBody>
          <a:body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160" b="1"/>
            </a:lvl1pPr>
            <a:lvl2pPr marL="411480" indent="0">
              <a:buNone/>
              <a:defRPr sz="1800" b="1"/>
            </a:lvl2pPr>
            <a:lvl3pPr marL="822960" indent="0">
              <a:buNone/>
              <a:defRPr sz="1620" b="1"/>
            </a:lvl3pPr>
            <a:lvl4pPr marL="1234440" indent="0">
              <a:buNone/>
              <a:defRPr sz="1440" b="1"/>
            </a:lvl4pPr>
            <a:lvl5pPr marL="1645920" indent="0">
              <a:buNone/>
              <a:defRPr sz="1440" b="1"/>
            </a:lvl5pPr>
            <a:lvl6pPr marL="2057400" indent="0">
              <a:buNone/>
              <a:defRPr sz="1440" b="1"/>
            </a:lvl6pPr>
            <a:lvl7pPr marL="2468880" indent="0">
              <a:buNone/>
              <a:defRPr sz="1440" b="1"/>
            </a:lvl7pPr>
            <a:lvl8pPr marL="2880360" indent="0">
              <a:buNone/>
              <a:defRPr sz="1440" b="1"/>
            </a:lvl8pPr>
            <a:lvl9pPr marL="3291840" indent="0">
              <a:buNone/>
              <a:defRPr sz="1440" b="1"/>
            </a:lvl9pPr>
          </a:lstStyle>
          <a:p>
            <a:pPr lvl="0" fontAlgn="base"/>
            <a:r>
              <a:rPr lang="zh-CN" altLang="en-US" strike="noStrike" noProof="1" smtClean="0"/>
              <a:t>单击此处编辑母版文本样式</a:t>
            </a:r>
          </a:p>
        </p:txBody>
      </p:sp>
      <p:sp>
        <p:nvSpPr>
          <p:cNvPr id="6" name="内容占位符 5"/>
          <p:cNvSpPr>
            <a:spLocks noGrp="1"/>
          </p:cNvSpPr>
          <p:nvPr>
            <p:ph sz="quarter" idx="4"/>
          </p:nvPr>
        </p:nvSpPr>
        <p:spPr>
          <a:xfrm>
            <a:off x="6172200" y="2505076"/>
            <a:ext cx="5183188" cy="3684588"/>
          </a:xfrm>
        </p:spPr>
        <p:txBody>
          <a:body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7" name="日期占位符 6"/>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8" name="页脚占位符 7"/>
          <p:cNvSpPr>
            <a:spLocks noGrp="1"/>
          </p:cNvSpPr>
          <p:nvPr>
            <p:ph type="ftr" sz="quarter" idx="11"/>
          </p:nvPr>
        </p:nvSpPr>
        <p:spPr/>
        <p:txBody>
          <a:bodyPr/>
          <a:lstStyle/>
          <a:p>
            <a:pPr lvl="0" fontAlgn="base"/>
            <a:endParaRPr lang="en-US" altLang="x-none" strike="noStrike" noProof="1"/>
          </a:p>
        </p:txBody>
      </p:sp>
      <p:sp>
        <p:nvSpPr>
          <p:cNvPr id="9" name="灯片编号占位符 8"/>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日期占位符 2"/>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4" name="页脚占位符 3"/>
          <p:cNvSpPr>
            <a:spLocks noGrp="1"/>
          </p:cNvSpPr>
          <p:nvPr>
            <p:ph type="ftr" sz="quarter" idx="11"/>
          </p:nvPr>
        </p:nvSpPr>
        <p:spPr/>
        <p:txBody>
          <a:bodyPr/>
          <a:lstStyle/>
          <a:p>
            <a:pPr lvl="0" fontAlgn="base"/>
            <a:endParaRPr lang="en-US" altLang="x-none" strike="noStrike" noProof="1"/>
          </a:p>
        </p:txBody>
      </p:sp>
      <p:sp>
        <p:nvSpPr>
          <p:cNvPr id="5" name="灯片编号占位符 4"/>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3" name="页脚占位符 2"/>
          <p:cNvSpPr>
            <a:spLocks noGrp="1"/>
          </p:cNvSpPr>
          <p:nvPr>
            <p:ph type="ftr" sz="quarter" idx="11"/>
          </p:nvPr>
        </p:nvSpPr>
        <p:spPr/>
        <p:txBody>
          <a:bodyPr/>
          <a:lstStyle/>
          <a:p>
            <a:pPr lvl="0" fontAlgn="base"/>
            <a:endParaRPr lang="en-US" altLang="x-none" strike="noStrike" noProof="1"/>
          </a:p>
        </p:txBody>
      </p:sp>
      <p:sp>
        <p:nvSpPr>
          <p:cNvPr id="4" name="灯片编号占位符 3"/>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2880"/>
            </a:lvl1p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5183188" y="987425"/>
            <a:ext cx="6172200" cy="4873625"/>
          </a:xfrm>
        </p:spPr>
        <p:txBody>
          <a:bodyPr/>
          <a:lstStyle>
            <a:lvl1pPr>
              <a:defRPr sz="2880"/>
            </a:lvl1pPr>
            <a:lvl2pPr>
              <a:defRPr sz="2520"/>
            </a:lvl2pPr>
            <a:lvl3pPr>
              <a:defRPr sz="2160"/>
            </a:lvl3pPr>
            <a:lvl4pPr>
              <a:defRPr sz="1800"/>
            </a:lvl4pPr>
            <a:lvl5pPr>
              <a:defRPr sz="1800"/>
            </a:lvl5pPr>
            <a:lvl6pPr>
              <a:defRPr sz="1800"/>
            </a:lvl6pPr>
            <a:lvl7pPr>
              <a:defRPr sz="1800"/>
            </a:lvl7pPr>
            <a:lvl8pPr>
              <a:defRPr sz="1800"/>
            </a:lvl8pPr>
            <a:lvl9pPr>
              <a:defRPr sz="18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文本占位符 3"/>
          <p:cNvSpPr>
            <a:spLocks noGrp="1"/>
          </p:cNvSpPr>
          <p:nvPr>
            <p:ph type="body" sz="half" idx="2"/>
          </p:nvPr>
        </p:nvSpPr>
        <p:spPr>
          <a:xfrm>
            <a:off x="839788" y="2057400"/>
            <a:ext cx="3932237" cy="3811588"/>
          </a:xfrm>
        </p:spPr>
        <p:txBody>
          <a:bodyPr/>
          <a:lstStyle>
            <a:lvl1pPr marL="0" indent="0">
              <a:buNone/>
              <a:defRPr sz="1440"/>
            </a:lvl1pPr>
            <a:lvl2pPr marL="411480" indent="0">
              <a:buNone/>
              <a:defRPr sz="1260"/>
            </a:lvl2pPr>
            <a:lvl3pPr marL="822960" indent="0">
              <a:buNone/>
              <a:defRPr sz="1080"/>
            </a:lvl3pPr>
            <a:lvl4pPr marL="1234440" indent="0">
              <a:buNone/>
              <a:defRPr sz="900"/>
            </a:lvl4pPr>
            <a:lvl5pPr marL="1645920" indent="0">
              <a:buNone/>
              <a:defRPr sz="900"/>
            </a:lvl5pPr>
            <a:lvl6pPr marL="2057400" indent="0">
              <a:buNone/>
              <a:defRPr sz="900"/>
            </a:lvl6pPr>
            <a:lvl7pPr marL="2468880" indent="0">
              <a:buNone/>
              <a:defRPr sz="900"/>
            </a:lvl7pPr>
            <a:lvl8pPr marL="2880360" indent="0">
              <a:buNone/>
              <a:defRPr sz="900"/>
            </a:lvl8pPr>
            <a:lvl9pPr marL="3291840" indent="0">
              <a:buNone/>
              <a:defRPr sz="900"/>
            </a:lvl9pPr>
          </a:lstStyle>
          <a:p>
            <a:pPr lvl="0" fontAlgn="base"/>
            <a:r>
              <a:rPr lang="zh-CN" altLang="en-US" strike="noStrike" noProof="1" smtClean="0"/>
              <a:t>单击此处编辑母版文本样式</a:t>
            </a:r>
          </a:p>
        </p:txBody>
      </p:sp>
      <p:sp>
        <p:nvSpPr>
          <p:cNvPr id="5" name="日期占位符 4"/>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6" name="页脚占位符 5"/>
          <p:cNvSpPr>
            <a:spLocks noGrp="1"/>
          </p:cNvSpPr>
          <p:nvPr>
            <p:ph type="ftr" sz="quarter" idx="11"/>
          </p:nvPr>
        </p:nvSpPr>
        <p:spPr/>
        <p:txBody>
          <a:bodyPr/>
          <a:lstStyle/>
          <a:p>
            <a:pPr lvl="0" fontAlgn="base"/>
            <a:endParaRPr lang="en-US" altLang="x-none" strike="noStrike" noProof="1"/>
          </a:p>
        </p:txBody>
      </p:sp>
      <p:sp>
        <p:nvSpPr>
          <p:cNvPr id="7" name="灯片编号占位符 6"/>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2880"/>
            </a:lvl1pPr>
          </a:lstStyle>
          <a:p>
            <a:pPr fontAlgn="base"/>
            <a:r>
              <a:rPr lang="zh-CN" altLang="en-US" strike="noStrike" noProof="1" smtClean="0"/>
              <a:t>单击此处编辑母版标题样式</a:t>
            </a:r>
            <a:endParaRPr lang="zh-CN" altLang="en-US" strike="noStrike" noProof="1"/>
          </a:p>
        </p:txBody>
      </p:sp>
      <p:sp>
        <p:nvSpPr>
          <p:cNvPr id="3" name="图片占位符 2"/>
          <p:cNvSpPr>
            <a:spLocks noGrp="1"/>
          </p:cNvSpPr>
          <p:nvPr>
            <p:ph type="pic" idx="1"/>
          </p:nvPr>
        </p:nvSpPr>
        <p:spPr>
          <a:xfrm>
            <a:off x="5183188" y="987425"/>
            <a:ext cx="6172200" cy="4873625"/>
          </a:xfrm>
        </p:spPr>
        <p:txBody>
          <a:bodyPr/>
          <a:lstStyle>
            <a:lvl1pPr marL="0" indent="0">
              <a:buNone/>
              <a:defRPr sz="2880"/>
            </a:lvl1pPr>
            <a:lvl2pPr marL="411480" indent="0">
              <a:buNone/>
              <a:defRPr sz="2520"/>
            </a:lvl2pPr>
            <a:lvl3pPr marL="822960" indent="0">
              <a:buNone/>
              <a:defRPr sz="2160"/>
            </a:lvl3pPr>
            <a:lvl4pPr marL="1234440" indent="0">
              <a:buNone/>
              <a:defRPr sz="1800"/>
            </a:lvl4pPr>
            <a:lvl5pPr marL="1645920" indent="0">
              <a:buNone/>
              <a:defRPr sz="1800"/>
            </a:lvl5pPr>
            <a:lvl6pPr marL="2057400" indent="0">
              <a:buNone/>
              <a:defRPr sz="1800"/>
            </a:lvl6pPr>
            <a:lvl7pPr marL="2468880" indent="0">
              <a:buNone/>
              <a:defRPr sz="1800"/>
            </a:lvl7pPr>
            <a:lvl8pPr marL="2880360" indent="0">
              <a:buNone/>
              <a:defRPr sz="1800"/>
            </a:lvl8pPr>
            <a:lvl9pPr marL="3291840" indent="0">
              <a:buNone/>
              <a:defRPr sz="1800"/>
            </a:lvl9pPr>
          </a:lstStyle>
          <a:p>
            <a:pPr fontAlgn="base"/>
            <a:endParaRPr lang="zh-CN" altLang="en-US" strike="noStrike" noProof="1"/>
          </a:p>
        </p:txBody>
      </p:sp>
      <p:sp>
        <p:nvSpPr>
          <p:cNvPr id="4" name="文本占位符 3"/>
          <p:cNvSpPr>
            <a:spLocks noGrp="1"/>
          </p:cNvSpPr>
          <p:nvPr>
            <p:ph type="body" sz="half" idx="2"/>
          </p:nvPr>
        </p:nvSpPr>
        <p:spPr>
          <a:xfrm>
            <a:off x="839788" y="2057400"/>
            <a:ext cx="3932237" cy="3811588"/>
          </a:xfrm>
        </p:spPr>
        <p:txBody>
          <a:bodyPr/>
          <a:lstStyle>
            <a:lvl1pPr marL="0" indent="0">
              <a:buNone/>
              <a:defRPr sz="1440"/>
            </a:lvl1pPr>
            <a:lvl2pPr marL="411480" indent="0">
              <a:buNone/>
              <a:defRPr sz="1260"/>
            </a:lvl2pPr>
            <a:lvl3pPr marL="822960" indent="0">
              <a:buNone/>
              <a:defRPr sz="1080"/>
            </a:lvl3pPr>
            <a:lvl4pPr marL="1234440" indent="0">
              <a:buNone/>
              <a:defRPr sz="900"/>
            </a:lvl4pPr>
            <a:lvl5pPr marL="1645920" indent="0">
              <a:buNone/>
              <a:defRPr sz="900"/>
            </a:lvl5pPr>
            <a:lvl6pPr marL="2057400" indent="0">
              <a:buNone/>
              <a:defRPr sz="900"/>
            </a:lvl6pPr>
            <a:lvl7pPr marL="2468880" indent="0">
              <a:buNone/>
              <a:defRPr sz="900"/>
            </a:lvl7pPr>
            <a:lvl8pPr marL="2880360" indent="0">
              <a:buNone/>
              <a:defRPr sz="900"/>
            </a:lvl8pPr>
            <a:lvl9pPr marL="3291840" indent="0">
              <a:buNone/>
              <a:defRPr sz="900"/>
            </a:lvl9pPr>
          </a:lstStyle>
          <a:p>
            <a:pPr lvl="0" fontAlgn="base"/>
            <a:r>
              <a:rPr lang="zh-CN" altLang="en-US" strike="noStrike" noProof="1" smtClean="0"/>
              <a:t>单击此处编辑母版文本样式</a:t>
            </a:r>
          </a:p>
        </p:txBody>
      </p:sp>
      <p:sp>
        <p:nvSpPr>
          <p:cNvPr id="5" name="日期占位符 4"/>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6" name="页脚占位符 5"/>
          <p:cNvSpPr>
            <a:spLocks noGrp="1"/>
          </p:cNvSpPr>
          <p:nvPr>
            <p:ph type="ftr" sz="quarter" idx="11"/>
          </p:nvPr>
        </p:nvSpPr>
        <p:spPr/>
        <p:txBody>
          <a:bodyPr/>
          <a:lstStyle/>
          <a:p>
            <a:pPr lvl="0" fontAlgn="base"/>
            <a:endParaRPr lang="en-US" altLang="x-none" strike="noStrike" noProof="1"/>
          </a:p>
        </p:txBody>
      </p:sp>
      <p:sp>
        <p:nvSpPr>
          <p:cNvPr id="7" name="灯片编号占位符 6"/>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5" name="页脚占位符 4"/>
          <p:cNvSpPr>
            <a:spLocks noGrp="1"/>
          </p:cNvSpPr>
          <p:nvPr>
            <p:ph type="ftr" sz="quarter" idx="11"/>
          </p:nvPr>
        </p:nvSpPr>
        <p:spPr/>
        <p:txBody>
          <a:bodyPr/>
          <a:lstStyle/>
          <a:p>
            <a:pPr lvl="0" fontAlgn="base"/>
            <a:endParaRPr lang="en-US" altLang="x-none" strike="noStrike" noProof="1"/>
          </a:p>
        </p:txBody>
      </p:sp>
      <p:sp>
        <p:nvSpPr>
          <p:cNvPr id="6" name="灯片编号占位符 5"/>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320"/>
            <a:ext cx="2743200" cy="5852160"/>
          </a:xfrm>
        </p:spPr>
        <p:txBody>
          <a:bodyPr vert="eaVert"/>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609600" y="274320"/>
            <a:ext cx="8070573" cy="5852160"/>
          </a:xfrm>
        </p:spPr>
        <p:txBody>
          <a:bodyPr vert="eaVert"/>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5" name="页脚占位符 4"/>
          <p:cNvSpPr>
            <a:spLocks noGrp="1"/>
          </p:cNvSpPr>
          <p:nvPr>
            <p:ph type="ftr" sz="quarter" idx="11"/>
          </p:nvPr>
        </p:nvSpPr>
        <p:spPr/>
        <p:txBody>
          <a:bodyPr/>
          <a:lstStyle/>
          <a:p>
            <a:pPr lvl="0" fontAlgn="base"/>
            <a:endParaRPr lang="en-US" altLang="x-none" strike="noStrike" noProof="1"/>
          </a:p>
        </p:txBody>
      </p:sp>
      <p:sp>
        <p:nvSpPr>
          <p:cNvPr id="6" name="灯片编号占位符 5"/>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tx" preserve="1">
  <p:cSld name="标题和文本">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p:txBody>
          <a:body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5" name="页脚占位符 4"/>
          <p:cNvSpPr>
            <a:spLocks noGrp="1"/>
          </p:cNvSpPr>
          <p:nvPr>
            <p:ph type="ftr" sz="quarter" idx="11"/>
          </p:nvPr>
        </p:nvSpPr>
        <p:spPr/>
        <p:txBody>
          <a:bodyPr/>
          <a:lstStyle/>
          <a:p>
            <a:pPr lvl="0" fontAlgn="base"/>
            <a:endParaRPr lang="en-US" altLang="x-none" strike="noStrike" noProof="1"/>
          </a:p>
        </p:txBody>
      </p:sp>
      <p:sp>
        <p:nvSpPr>
          <p:cNvPr id="6" name="灯片编号占位符 5"/>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4"/>
            <a:ext cx="9144000" cy="2387600"/>
          </a:xfrm>
        </p:spPr>
        <p:txBody>
          <a:bodyPr anchor="b"/>
          <a:lstStyle>
            <a:lvl1pPr algn="ctr">
              <a:defRPr sz="5400"/>
            </a:lvl1pPr>
          </a:lstStyle>
          <a:p>
            <a:pPr fontAlgn="base"/>
            <a:r>
              <a:rPr lang="zh-CN" altLang="en-US" strike="noStrike" noProof="1" smtClean="0"/>
              <a:t>单击此处编辑母版标题样式</a:t>
            </a:r>
            <a:endParaRPr lang="zh-CN" altLang="en-US" strike="noStrike" noProof="1"/>
          </a:p>
        </p:txBody>
      </p:sp>
      <p:sp>
        <p:nvSpPr>
          <p:cNvPr id="3" name="副标题 2"/>
          <p:cNvSpPr>
            <a:spLocks noGrp="1"/>
          </p:cNvSpPr>
          <p:nvPr>
            <p:ph type="subTitle" idx="1"/>
          </p:nvPr>
        </p:nvSpPr>
        <p:spPr>
          <a:xfrm>
            <a:off x="1524000" y="3602038"/>
            <a:ext cx="9144000" cy="1655762"/>
          </a:xfrm>
        </p:spPr>
        <p:txBody>
          <a:bodyPr/>
          <a:lstStyle>
            <a:lvl1pPr marL="0" indent="0" algn="ctr">
              <a:buNone/>
              <a:defRPr sz="2160"/>
            </a:lvl1pPr>
            <a:lvl2pPr marL="411480" indent="0" algn="ctr">
              <a:buNone/>
              <a:defRPr sz="1800"/>
            </a:lvl2pPr>
            <a:lvl3pPr marL="822960" indent="0" algn="ctr">
              <a:buNone/>
              <a:defRPr sz="1620"/>
            </a:lvl3pPr>
            <a:lvl4pPr marL="1234440" indent="0" algn="ctr">
              <a:buNone/>
              <a:defRPr sz="1440"/>
            </a:lvl4pPr>
            <a:lvl5pPr marL="1645920" indent="0" algn="ctr">
              <a:buNone/>
              <a:defRPr sz="1440"/>
            </a:lvl5pPr>
            <a:lvl6pPr marL="2057400" indent="0" algn="ctr">
              <a:buNone/>
              <a:defRPr sz="1440"/>
            </a:lvl6pPr>
            <a:lvl7pPr marL="2468880" indent="0" algn="ctr">
              <a:buNone/>
              <a:defRPr sz="1440"/>
            </a:lvl7pPr>
            <a:lvl8pPr marL="2880360" indent="0" algn="ctr">
              <a:buNone/>
              <a:defRPr sz="1440"/>
            </a:lvl8pPr>
            <a:lvl9pPr marL="3291840" indent="0" algn="ctr">
              <a:buNone/>
              <a:defRPr sz="1440"/>
            </a:lvl9pPr>
          </a:lstStyle>
          <a:p>
            <a:pPr fontAlgn="base"/>
            <a:r>
              <a:rPr lang="zh-CN" altLang="en-US" strike="noStrike" noProof="1" smtClean="0"/>
              <a:t>单击此处编辑母版副标题样式</a:t>
            </a:r>
            <a:endParaRPr lang="zh-CN" altLang="en-US" strike="noStrike" noProof="1"/>
          </a:p>
        </p:txBody>
      </p:sp>
      <p:sp>
        <p:nvSpPr>
          <p:cNvPr id="4" name="日期占位符 3"/>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5" name="页脚占位符 4"/>
          <p:cNvSpPr>
            <a:spLocks noGrp="1"/>
          </p:cNvSpPr>
          <p:nvPr>
            <p:ph type="ftr" sz="quarter" idx="11"/>
          </p:nvPr>
        </p:nvSpPr>
        <p:spPr/>
        <p:txBody>
          <a:bodyPr/>
          <a:lstStyle/>
          <a:p>
            <a:pPr lvl="0" fontAlgn="base"/>
            <a:endParaRPr lang="en-US" altLang="x-none" strike="noStrike" noProof="1"/>
          </a:p>
        </p:txBody>
      </p:sp>
      <p:sp>
        <p:nvSpPr>
          <p:cNvPr id="6" name="灯片编号占位符 5"/>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p:txBody>
          <a:body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5" name="页脚占位符 4"/>
          <p:cNvSpPr>
            <a:spLocks noGrp="1"/>
          </p:cNvSpPr>
          <p:nvPr>
            <p:ph type="ftr" sz="quarter" idx="11"/>
          </p:nvPr>
        </p:nvSpPr>
        <p:spPr/>
        <p:txBody>
          <a:bodyPr/>
          <a:lstStyle/>
          <a:p>
            <a:pPr lvl="0" fontAlgn="base"/>
            <a:endParaRPr lang="en-US" altLang="x-none" strike="noStrike" noProof="1"/>
          </a:p>
        </p:txBody>
      </p:sp>
      <p:sp>
        <p:nvSpPr>
          <p:cNvPr id="6" name="灯片编号占位符 5"/>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1" y="1709738"/>
            <a:ext cx="10515600" cy="2852737"/>
          </a:xfrm>
        </p:spPr>
        <p:txBody>
          <a:bodyPr anchor="b"/>
          <a:lstStyle>
            <a:lvl1pPr>
              <a:defRPr sz="5400"/>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831851" y="4589464"/>
            <a:ext cx="10515600" cy="1500187"/>
          </a:xfrm>
        </p:spPr>
        <p:txBody>
          <a:bodyPr/>
          <a:lstStyle>
            <a:lvl1pPr marL="0" indent="0">
              <a:buNone/>
              <a:defRPr sz="2160">
                <a:solidFill>
                  <a:schemeClr val="tx1">
                    <a:tint val="75000"/>
                  </a:schemeClr>
                </a:solidFill>
              </a:defRPr>
            </a:lvl1pPr>
            <a:lvl2pPr marL="411480" indent="0">
              <a:buNone/>
              <a:defRPr sz="1800">
                <a:solidFill>
                  <a:schemeClr val="tx1">
                    <a:tint val="75000"/>
                  </a:schemeClr>
                </a:solidFill>
              </a:defRPr>
            </a:lvl2pPr>
            <a:lvl3pPr marL="822960" indent="0">
              <a:buNone/>
              <a:defRPr sz="1620">
                <a:solidFill>
                  <a:schemeClr val="tx1">
                    <a:tint val="75000"/>
                  </a:schemeClr>
                </a:solidFill>
              </a:defRPr>
            </a:lvl3pPr>
            <a:lvl4pPr marL="1234440" indent="0">
              <a:buNone/>
              <a:defRPr sz="1440">
                <a:solidFill>
                  <a:schemeClr val="tx1">
                    <a:tint val="75000"/>
                  </a:schemeClr>
                </a:solidFill>
              </a:defRPr>
            </a:lvl4pPr>
            <a:lvl5pPr marL="1645920" indent="0">
              <a:buNone/>
              <a:defRPr sz="1440">
                <a:solidFill>
                  <a:schemeClr val="tx1">
                    <a:tint val="75000"/>
                  </a:schemeClr>
                </a:solidFill>
              </a:defRPr>
            </a:lvl5pPr>
            <a:lvl6pPr marL="2057400" indent="0">
              <a:buNone/>
              <a:defRPr sz="1440">
                <a:solidFill>
                  <a:schemeClr val="tx1">
                    <a:tint val="75000"/>
                  </a:schemeClr>
                </a:solidFill>
              </a:defRPr>
            </a:lvl6pPr>
            <a:lvl7pPr marL="2468880" indent="0">
              <a:buNone/>
              <a:defRPr sz="1440">
                <a:solidFill>
                  <a:schemeClr val="tx1">
                    <a:tint val="75000"/>
                  </a:schemeClr>
                </a:solidFill>
              </a:defRPr>
            </a:lvl7pPr>
            <a:lvl8pPr marL="2880360" indent="0">
              <a:buNone/>
              <a:defRPr sz="1440">
                <a:solidFill>
                  <a:schemeClr val="tx1">
                    <a:tint val="75000"/>
                  </a:schemeClr>
                </a:solidFill>
              </a:defRPr>
            </a:lvl8pPr>
            <a:lvl9pPr marL="3291840" indent="0">
              <a:buNone/>
              <a:defRPr sz="1440">
                <a:solidFill>
                  <a:schemeClr val="tx1">
                    <a:tint val="75000"/>
                  </a:schemeClr>
                </a:solidFill>
              </a:defRPr>
            </a:lvl9pPr>
          </a:lstStyle>
          <a:p>
            <a:pPr lvl="0" fontAlgn="base"/>
            <a:r>
              <a:rPr lang="zh-CN" altLang="en-US" strike="noStrike" noProof="1" smtClean="0"/>
              <a:t>单击此处编辑母版文本样式</a:t>
            </a:r>
          </a:p>
        </p:txBody>
      </p:sp>
      <p:sp>
        <p:nvSpPr>
          <p:cNvPr id="4" name="日期占位符 3"/>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5" name="页脚占位符 4"/>
          <p:cNvSpPr>
            <a:spLocks noGrp="1"/>
          </p:cNvSpPr>
          <p:nvPr>
            <p:ph type="ftr" sz="quarter" idx="11"/>
          </p:nvPr>
        </p:nvSpPr>
        <p:spPr/>
        <p:txBody>
          <a:bodyPr/>
          <a:lstStyle/>
          <a:p>
            <a:pPr lvl="0" fontAlgn="base"/>
            <a:endParaRPr lang="en-US" altLang="x-none" strike="noStrike" noProof="1"/>
          </a:p>
        </p:txBody>
      </p:sp>
      <p:sp>
        <p:nvSpPr>
          <p:cNvPr id="6" name="灯片编号占位符 5"/>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p:nvPr>
        </p:nvSpPr>
        <p:spPr>
          <a:xfrm>
            <a:off x="609600" y="1600200"/>
            <a:ext cx="5376672" cy="4526280"/>
          </a:xfrm>
        </p:spPr>
        <p:txBody>
          <a:body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内容占位符 3"/>
          <p:cNvSpPr>
            <a:spLocks noGrp="1"/>
          </p:cNvSpPr>
          <p:nvPr>
            <p:ph sz="half" idx="2"/>
          </p:nvPr>
        </p:nvSpPr>
        <p:spPr>
          <a:xfrm>
            <a:off x="6205728" y="1600200"/>
            <a:ext cx="5376672" cy="4526280"/>
          </a:xfrm>
        </p:spPr>
        <p:txBody>
          <a:body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5" name="日期占位符 4"/>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6" name="页脚占位符 5"/>
          <p:cNvSpPr>
            <a:spLocks noGrp="1"/>
          </p:cNvSpPr>
          <p:nvPr>
            <p:ph type="ftr" sz="quarter" idx="11"/>
          </p:nvPr>
        </p:nvSpPr>
        <p:spPr/>
        <p:txBody>
          <a:bodyPr/>
          <a:lstStyle/>
          <a:p>
            <a:pPr lvl="0" fontAlgn="base"/>
            <a:endParaRPr lang="en-US" altLang="x-none" strike="noStrike" noProof="1"/>
          </a:p>
        </p:txBody>
      </p:sp>
      <p:sp>
        <p:nvSpPr>
          <p:cNvPr id="7" name="灯片编号占位符 6"/>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839788" y="1681163"/>
            <a:ext cx="5157787" cy="823912"/>
          </a:xfrm>
        </p:spPr>
        <p:txBody>
          <a:bodyPr anchor="b"/>
          <a:lstStyle>
            <a:lvl1pPr marL="0" indent="0">
              <a:buNone/>
              <a:defRPr sz="2160" b="1"/>
            </a:lvl1pPr>
            <a:lvl2pPr marL="411480" indent="0">
              <a:buNone/>
              <a:defRPr sz="1800" b="1"/>
            </a:lvl2pPr>
            <a:lvl3pPr marL="822960" indent="0">
              <a:buNone/>
              <a:defRPr sz="1620" b="1"/>
            </a:lvl3pPr>
            <a:lvl4pPr marL="1234440" indent="0">
              <a:buNone/>
              <a:defRPr sz="1440" b="1"/>
            </a:lvl4pPr>
            <a:lvl5pPr marL="1645920" indent="0">
              <a:buNone/>
              <a:defRPr sz="1440" b="1"/>
            </a:lvl5pPr>
            <a:lvl6pPr marL="2057400" indent="0">
              <a:buNone/>
              <a:defRPr sz="1440" b="1"/>
            </a:lvl6pPr>
            <a:lvl7pPr marL="2468880" indent="0">
              <a:buNone/>
              <a:defRPr sz="1440" b="1"/>
            </a:lvl7pPr>
            <a:lvl8pPr marL="2880360" indent="0">
              <a:buNone/>
              <a:defRPr sz="1440" b="1"/>
            </a:lvl8pPr>
            <a:lvl9pPr marL="3291840" indent="0">
              <a:buNone/>
              <a:defRPr sz="1440" b="1"/>
            </a:lvl9pPr>
          </a:lstStyle>
          <a:p>
            <a:pPr lvl="0" fontAlgn="base"/>
            <a:r>
              <a:rPr lang="zh-CN" altLang="en-US" strike="noStrike" noProof="1" smtClean="0"/>
              <a:t>单击此处编辑母版文本样式</a:t>
            </a:r>
          </a:p>
        </p:txBody>
      </p:sp>
      <p:sp>
        <p:nvSpPr>
          <p:cNvPr id="4" name="内容占位符 3"/>
          <p:cNvSpPr>
            <a:spLocks noGrp="1"/>
          </p:cNvSpPr>
          <p:nvPr>
            <p:ph sz="half" idx="2"/>
          </p:nvPr>
        </p:nvSpPr>
        <p:spPr>
          <a:xfrm>
            <a:off x="839788" y="2505076"/>
            <a:ext cx="5157787" cy="3684588"/>
          </a:xfrm>
        </p:spPr>
        <p:txBody>
          <a:body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160" b="1"/>
            </a:lvl1pPr>
            <a:lvl2pPr marL="411480" indent="0">
              <a:buNone/>
              <a:defRPr sz="1800" b="1"/>
            </a:lvl2pPr>
            <a:lvl3pPr marL="822960" indent="0">
              <a:buNone/>
              <a:defRPr sz="1620" b="1"/>
            </a:lvl3pPr>
            <a:lvl4pPr marL="1234440" indent="0">
              <a:buNone/>
              <a:defRPr sz="1440" b="1"/>
            </a:lvl4pPr>
            <a:lvl5pPr marL="1645920" indent="0">
              <a:buNone/>
              <a:defRPr sz="1440" b="1"/>
            </a:lvl5pPr>
            <a:lvl6pPr marL="2057400" indent="0">
              <a:buNone/>
              <a:defRPr sz="1440" b="1"/>
            </a:lvl6pPr>
            <a:lvl7pPr marL="2468880" indent="0">
              <a:buNone/>
              <a:defRPr sz="1440" b="1"/>
            </a:lvl7pPr>
            <a:lvl8pPr marL="2880360" indent="0">
              <a:buNone/>
              <a:defRPr sz="1440" b="1"/>
            </a:lvl8pPr>
            <a:lvl9pPr marL="3291840" indent="0">
              <a:buNone/>
              <a:defRPr sz="1440" b="1"/>
            </a:lvl9pPr>
          </a:lstStyle>
          <a:p>
            <a:pPr lvl="0" fontAlgn="base"/>
            <a:r>
              <a:rPr lang="zh-CN" altLang="en-US" strike="noStrike" noProof="1" smtClean="0"/>
              <a:t>单击此处编辑母版文本样式</a:t>
            </a:r>
          </a:p>
        </p:txBody>
      </p:sp>
      <p:sp>
        <p:nvSpPr>
          <p:cNvPr id="6" name="内容占位符 5"/>
          <p:cNvSpPr>
            <a:spLocks noGrp="1"/>
          </p:cNvSpPr>
          <p:nvPr>
            <p:ph sz="quarter" idx="4"/>
          </p:nvPr>
        </p:nvSpPr>
        <p:spPr>
          <a:xfrm>
            <a:off x="6172200" y="2505076"/>
            <a:ext cx="5183188" cy="3684588"/>
          </a:xfrm>
        </p:spPr>
        <p:txBody>
          <a:body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7" name="日期占位符 6"/>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8" name="页脚占位符 7"/>
          <p:cNvSpPr>
            <a:spLocks noGrp="1"/>
          </p:cNvSpPr>
          <p:nvPr>
            <p:ph type="ftr" sz="quarter" idx="11"/>
          </p:nvPr>
        </p:nvSpPr>
        <p:spPr/>
        <p:txBody>
          <a:bodyPr/>
          <a:lstStyle/>
          <a:p>
            <a:pPr lvl="0" fontAlgn="base"/>
            <a:endParaRPr lang="en-US" altLang="x-none" strike="noStrike" noProof="1"/>
          </a:p>
        </p:txBody>
      </p:sp>
      <p:sp>
        <p:nvSpPr>
          <p:cNvPr id="9" name="灯片编号占位符 8"/>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日期占位符 2"/>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4" name="页脚占位符 3"/>
          <p:cNvSpPr>
            <a:spLocks noGrp="1"/>
          </p:cNvSpPr>
          <p:nvPr>
            <p:ph type="ftr" sz="quarter" idx="11"/>
          </p:nvPr>
        </p:nvSpPr>
        <p:spPr/>
        <p:txBody>
          <a:bodyPr/>
          <a:lstStyle/>
          <a:p>
            <a:pPr lvl="0" fontAlgn="base"/>
            <a:endParaRPr lang="en-US" altLang="x-none" strike="noStrike" noProof="1"/>
          </a:p>
        </p:txBody>
      </p:sp>
      <p:sp>
        <p:nvSpPr>
          <p:cNvPr id="5" name="灯片编号占位符 4"/>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3" name="页脚占位符 2"/>
          <p:cNvSpPr>
            <a:spLocks noGrp="1"/>
          </p:cNvSpPr>
          <p:nvPr>
            <p:ph type="ftr" sz="quarter" idx="11"/>
          </p:nvPr>
        </p:nvSpPr>
        <p:spPr/>
        <p:txBody>
          <a:bodyPr/>
          <a:lstStyle/>
          <a:p>
            <a:pPr lvl="0" fontAlgn="base"/>
            <a:endParaRPr lang="en-US" altLang="x-none" strike="noStrike" noProof="1"/>
          </a:p>
        </p:txBody>
      </p:sp>
      <p:sp>
        <p:nvSpPr>
          <p:cNvPr id="4" name="灯片编号占位符 3"/>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2880"/>
            </a:lvl1p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5183188" y="987425"/>
            <a:ext cx="6172200" cy="4873625"/>
          </a:xfrm>
        </p:spPr>
        <p:txBody>
          <a:bodyPr/>
          <a:lstStyle>
            <a:lvl1pPr>
              <a:defRPr sz="2880"/>
            </a:lvl1pPr>
            <a:lvl2pPr>
              <a:defRPr sz="2520"/>
            </a:lvl2pPr>
            <a:lvl3pPr>
              <a:defRPr sz="2160"/>
            </a:lvl3pPr>
            <a:lvl4pPr>
              <a:defRPr sz="1800"/>
            </a:lvl4pPr>
            <a:lvl5pPr>
              <a:defRPr sz="1800"/>
            </a:lvl5pPr>
            <a:lvl6pPr>
              <a:defRPr sz="1800"/>
            </a:lvl6pPr>
            <a:lvl7pPr>
              <a:defRPr sz="1800"/>
            </a:lvl7pPr>
            <a:lvl8pPr>
              <a:defRPr sz="1800"/>
            </a:lvl8pPr>
            <a:lvl9pPr>
              <a:defRPr sz="18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文本占位符 3"/>
          <p:cNvSpPr>
            <a:spLocks noGrp="1"/>
          </p:cNvSpPr>
          <p:nvPr>
            <p:ph type="body" sz="half" idx="2"/>
          </p:nvPr>
        </p:nvSpPr>
        <p:spPr>
          <a:xfrm>
            <a:off x="839788" y="2057400"/>
            <a:ext cx="3932237" cy="3811588"/>
          </a:xfrm>
        </p:spPr>
        <p:txBody>
          <a:bodyPr/>
          <a:lstStyle>
            <a:lvl1pPr marL="0" indent="0">
              <a:buNone/>
              <a:defRPr sz="1440"/>
            </a:lvl1pPr>
            <a:lvl2pPr marL="411480" indent="0">
              <a:buNone/>
              <a:defRPr sz="1260"/>
            </a:lvl2pPr>
            <a:lvl3pPr marL="822960" indent="0">
              <a:buNone/>
              <a:defRPr sz="1080"/>
            </a:lvl3pPr>
            <a:lvl4pPr marL="1234440" indent="0">
              <a:buNone/>
              <a:defRPr sz="900"/>
            </a:lvl4pPr>
            <a:lvl5pPr marL="1645920" indent="0">
              <a:buNone/>
              <a:defRPr sz="900"/>
            </a:lvl5pPr>
            <a:lvl6pPr marL="2057400" indent="0">
              <a:buNone/>
              <a:defRPr sz="900"/>
            </a:lvl6pPr>
            <a:lvl7pPr marL="2468880" indent="0">
              <a:buNone/>
              <a:defRPr sz="900"/>
            </a:lvl7pPr>
            <a:lvl8pPr marL="2880360" indent="0">
              <a:buNone/>
              <a:defRPr sz="900"/>
            </a:lvl8pPr>
            <a:lvl9pPr marL="3291840" indent="0">
              <a:buNone/>
              <a:defRPr sz="900"/>
            </a:lvl9pPr>
          </a:lstStyle>
          <a:p>
            <a:pPr lvl="0" fontAlgn="base"/>
            <a:r>
              <a:rPr lang="zh-CN" altLang="en-US" strike="noStrike" noProof="1" smtClean="0"/>
              <a:t>单击此处编辑母版文本样式</a:t>
            </a:r>
          </a:p>
        </p:txBody>
      </p:sp>
      <p:sp>
        <p:nvSpPr>
          <p:cNvPr id="5" name="日期占位符 4"/>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6" name="页脚占位符 5"/>
          <p:cNvSpPr>
            <a:spLocks noGrp="1"/>
          </p:cNvSpPr>
          <p:nvPr>
            <p:ph type="ftr" sz="quarter" idx="11"/>
          </p:nvPr>
        </p:nvSpPr>
        <p:spPr/>
        <p:txBody>
          <a:bodyPr/>
          <a:lstStyle/>
          <a:p>
            <a:pPr lvl="0" fontAlgn="base"/>
            <a:endParaRPr lang="en-US" altLang="x-none" strike="noStrike" noProof="1"/>
          </a:p>
        </p:txBody>
      </p:sp>
      <p:sp>
        <p:nvSpPr>
          <p:cNvPr id="7" name="灯片编号占位符 6"/>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2880"/>
            </a:lvl1pPr>
          </a:lstStyle>
          <a:p>
            <a:pPr fontAlgn="base"/>
            <a:r>
              <a:rPr lang="zh-CN" altLang="en-US" strike="noStrike" noProof="1" smtClean="0"/>
              <a:t>单击此处编辑母版标题样式</a:t>
            </a:r>
            <a:endParaRPr lang="zh-CN" altLang="en-US" strike="noStrike" noProof="1"/>
          </a:p>
        </p:txBody>
      </p:sp>
      <p:sp>
        <p:nvSpPr>
          <p:cNvPr id="3" name="图片占位符 2"/>
          <p:cNvSpPr>
            <a:spLocks noGrp="1"/>
          </p:cNvSpPr>
          <p:nvPr>
            <p:ph type="pic" idx="1"/>
          </p:nvPr>
        </p:nvSpPr>
        <p:spPr>
          <a:xfrm>
            <a:off x="5183188" y="987425"/>
            <a:ext cx="6172200" cy="4873625"/>
          </a:xfrm>
        </p:spPr>
        <p:txBody>
          <a:bodyPr/>
          <a:lstStyle>
            <a:lvl1pPr marL="0" indent="0">
              <a:buNone/>
              <a:defRPr sz="2880"/>
            </a:lvl1pPr>
            <a:lvl2pPr marL="411480" indent="0">
              <a:buNone/>
              <a:defRPr sz="2520"/>
            </a:lvl2pPr>
            <a:lvl3pPr marL="822960" indent="0">
              <a:buNone/>
              <a:defRPr sz="2160"/>
            </a:lvl3pPr>
            <a:lvl4pPr marL="1234440" indent="0">
              <a:buNone/>
              <a:defRPr sz="1800"/>
            </a:lvl4pPr>
            <a:lvl5pPr marL="1645920" indent="0">
              <a:buNone/>
              <a:defRPr sz="1800"/>
            </a:lvl5pPr>
            <a:lvl6pPr marL="2057400" indent="0">
              <a:buNone/>
              <a:defRPr sz="1800"/>
            </a:lvl6pPr>
            <a:lvl7pPr marL="2468880" indent="0">
              <a:buNone/>
              <a:defRPr sz="1800"/>
            </a:lvl7pPr>
            <a:lvl8pPr marL="2880360" indent="0">
              <a:buNone/>
              <a:defRPr sz="1800"/>
            </a:lvl8pPr>
            <a:lvl9pPr marL="3291840" indent="0">
              <a:buNone/>
              <a:defRPr sz="1800"/>
            </a:lvl9pPr>
          </a:lstStyle>
          <a:p>
            <a:pPr fontAlgn="base"/>
            <a:endParaRPr lang="zh-CN" altLang="en-US" strike="noStrike" noProof="1"/>
          </a:p>
        </p:txBody>
      </p:sp>
      <p:sp>
        <p:nvSpPr>
          <p:cNvPr id="4" name="文本占位符 3"/>
          <p:cNvSpPr>
            <a:spLocks noGrp="1"/>
          </p:cNvSpPr>
          <p:nvPr>
            <p:ph type="body" sz="half" idx="2"/>
          </p:nvPr>
        </p:nvSpPr>
        <p:spPr>
          <a:xfrm>
            <a:off x="839788" y="2057400"/>
            <a:ext cx="3932237" cy="3811588"/>
          </a:xfrm>
        </p:spPr>
        <p:txBody>
          <a:bodyPr/>
          <a:lstStyle>
            <a:lvl1pPr marL="0" indent="0">
              <a:buNone/>
              <a:defRPr sz="1440"/>
            </a:lvl1pPr>
            <a:lvl2pPr marL="411480" indent="0">
              <a:buNone/>
              <a:defRPr sz="1260"/>
            </a:lvl2pPr>
            <a:lvl3pPr marL="822960" indent="0">
              <a:buNone/>
              <a:defRPr sz="1080"/>
            </a:lvl3pPr>
            <a:lvl4pPr marL="1234440" indent="0">
              <a:buNone/>
              <a:defRPr sz="900"/>
            </a:lvl4pPr>
            <a:lvl5pPr marL="1645920" indent="0">
              <a:buNone/>
              <a:defRPr sz="900"/>
            </a:lvl5pPr>
            <a:lvl6pPr marL="2057400" indent="0">
              <a:buNone/>
              <a:defRPr sz="900"/>
            </a:lvl6pPr>
            <a:lvl7pPr marL="2468880" indent="0">
              <a:buNone/>
              <a:defRPr sz="900"/>
            </a:lvl7pPr>
            <a:lvl8pPr marL="2880360" indent="0">
              <a:buNone/>
              <a:defRPr sz="900"/>
            </a:lvl8pPr>
            <a:lvl9pPr marL="3291840" indent="0">
              <a:buNone/>
              <a:defRPr sz="900"/>
            </a:lvl9pPr>
          </a:lstStyle>
          <a:p>
            <a:pPr lvl="0" fontAlgn="base"/>
            <a:r>
              <a:rPr lang="zh-CN" altLang="en-US" strike="noStrike" noProof="1" smtClean="0"/>
              <a:t>单击此处编辑母版文本样式</a:t>
            </a:r>
          </a:p>
        </p:txBody>
      </p:sp>
      <p:sp>
        <p:nvSpPr>
          <p:cNvPr id="5" name="日期占位符 4"/>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6" name="页脚占位符 5"/>
          <p:cNvSpPr>
            <a:spLocks noGrp="1"/>
          </p:cNvSpPr>
          <p:nvPr>
            <p:ph type="ftr" sz="quarter" idx="11"/>
          </p:nvPr>
        </p:nvSpPr>
        <p:spPr/>
        <p:txBody>
          <a:bodyPr/>
          <a:lstStyle/>
          <a:p>
            <a:pPr lvl="0" fontAlgn="base"/>
            <a:endParaRPr lang="en-US" altLang="x-none" strike="noStrike" noProof="1"/>
          </a:p>
        </p:txBody>
      </p:sp>
      <p:sp>
        <p:nvSpPr>
          <p:cNvPr id="7" name="灯片编号占位符 6"/>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5" name="页脚占位符 4"/>
          <p:cNvSpPr>
            <a:spLocks noGrp="1"/>
          </p:cNvSpPr>
          <p:nvPr>
            <p:ph type="ftr" sz="quarter" idx="11"/>
          </p:nvPr>
        </p:nvSpPr>
        <p:spPr/>
        <p:txBody>
          <a:bodyPr/>
          <a:lstStyle/>
          <a:p>
            <a:pPr lvl="0" fontAlgn="base"/>
            <a:endParaRPr lang="en-US" altLang="x-none" strike="noStrike" noProof="1"/>
          </a:p>
        </p:txBody>
      </p:sp>
      <p:sp>
        <p:nvSpPr>
          <p:cNvPr id="6" name="灯片编号占位符 5"/>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320"/>
            <a:ext cx="2743200" cy="5852160"/>
          </a:xfrm>
        </p:spPr>
        <p:txBody>
          <a:bodyPr vert="eaVert"/>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609600" y="274320"/>
            <a:ext cx="8070573" cy="5852160"/>
          </a:xfrm>
        </p:spPr>
        <p:txBody>
          <a:bodyPr vert="eaVert"/>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5" name="页脚占位符 4"/>
          <p:cNvSpPr>
            <a:spLocks noGrp="1"/>
          </p:cNvSpPr>
          <p:nvPr>
            <p:ph type="ftr" sz="quarter" idx="11"/>
          </p:nvPr>
        </p:nvSpPr>
        <p:spPr/>
        <p:txBody>
          <a:bodyPr/>
          <a:lstStyle/>
          <a:p>
            <a:pPr lvl="0" fontAlgn="base"/>
            <a:endParaRPr lang="en-US" altLang="x-none" strike="noStrike" noProof="1"/>
          </a:p>
        </p:txBody>
      </p:sp>
      <p:sp>
        <p:nvSpPr>
          <p:cNvPr id="6" name="灯片编号占位符 5"/>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tx" preserve="1">
  <p:cSld name="标题和文本">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p:txBody>
          <a:body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5" name="页脚占位符 4"/>
          <p:cNvSpPr>
            <a:spLocks noGrp="1"/>
          </p:cNvSpPr>
          <p:nvPr>
            <p:ph type="ftr" sz="quarter" idx="11"/>
          </p:nvPr>
        </p:nvSpPr>
        <p:spPr/>
        <p:txBody>
          <a:bodyPr/>
          <a:lstStyle/>
          <a:p>
            <a:pPr lvl="0" fontAlgn="base"/>
            <a:endParaRPr lang="en-US" altLang="x-none" strike="noStrike" noProof="1"/>
          </a:p>
        </p:txBody>
      </p:sp>
      <p:sp>
        <p:nvSpPr>
          <p:cNvPr id="6" name="灯片编号占位符 5"/>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4"/>
            <a:ext cx="9144000" cy="2387600"/>
          </a:xfrm>
        </p:spPr>
        <p:txBody>
          <a:bodyPr anchor="b"/>
          <a:lstStyle>
            <a:lvl1pPr algn="ctr">
              <a:defRPr sz="5400"/>
            </a:lvl1pPr>
          </a:lstStyle>
          <a:p>
            <a:pPr fontAlgn="base"/>
            <a:r>
              <a:rPr lang="zh-CN" altLang="en-US" strike="noStrike" noProof="1" smtClean="0"/>
              <a:t>单击此处编辑母版标题样式</a:t>
            </a:r>
            <a:endParaRPr lang="zh-CN" altLang="en-US" strike="noStrike" noProof="1"/>
          </a:p>
        </p:txBody>
      </p:sp>
      <p:sp>
        <p:nvSpPr>
          <p:cNvPr id="3" name="副标题 2"/>
          <p:cNvSpPr>
            <a:spLocks noGrp="1"/>
          </p:cNvSpPr>
          <p:nvPr>
            <p:ph type="subTitle" idx="1"/>
          </p:nvPr>
        </p:nvSpPr>
        <p:spPr>
          <a:xfrm>
            <a:off x="1524000" y="3602038"/>
            <a:ext cx="9144000" cy="1655762"/>
          </a:xfrm>
        </p:spPr>
        <p:txBody>
          <a:bodyPr/>
          <a:lstStyle>
            <a:lvl1pPr marL="0" indent="0" algn="ctr">
              <a:buNone/>
              <a:defRPr sz="2160"/>
            </a:lvl1pPr>
            <a:lvl2pPr marL="411480" indent="0" algn="ctr">
              <a:buNone/>
              <a:defRPr sz="1800"/>
            </a:lvl2pPr>
            <a:lvl3pPr marL="822960" indent="0" algn="ctr">
              <a:buNone/>
              <a:defRPr sz="1620"/>
            </a:lvl3pPr>
            <a:lvl4pPr marL="1234440" indent="0" algn="ctr">
              <a:buNone/>
              <a:defRPr sz="1440"/>
            </a:lvl4pPr>
            <a:lvl5pPr marL="1645920" indent="0" algn="ctr">
              <a:buNone/>
              <a:defRPr sz="1440"/>
            </a:lvl5pPr>
            <a:lvl6pPr marL="2057400" indent="0" algn="ctr">
              <a:buNone/>
              <a:defRPr sz="1440"/>
            </a:lvl6pPr>
            <a:lvl7pPr marL="2468880" indent="0" algn="ctr">
              <a:buNone/>
              <a:defRPr sz="1440"/>
            </a:lvl7pPr>
            <a:lvl8pPr marL="2880360" indent="0" algn="ctr">
              <a:buNone/>
              <a:defRPr sz="1440"/>
            </a:lvl8pPr>
            <a:lvl9pPr marL="3291840" indent="0" algn="ctr">
              <a:buNone/>
              <a:defRPr sz="1440"/>
            </a:lvl9pPr>
          </a:lstStyle>
          <a:p>
            <a:pPr fontAlgn="base"/>
            <a:r>
              <a:rPr lang="zh-CN" altLang="en-US" strike="noStrike" noProof="1" smtClean="0"/>
              <a:t>单击此处编辑母版副标题样式</a:t>
            </a:r>
            <a:endParaRPr lang="zh-CN" altLang="en-US" strike="noStrike" noProof="1"/>
          </a:p>
        </p:txBody>
      </p:sp>
      <p:sp>
        <p:nvSpPr>
          <p:cNvPr id="4" name="日期占位符 3"/>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5" name="页脚占位符 4"/>
          <p:cNvSpPr>
            <a:spLocks noGrp="1"/>
          </p:cNvSpPr>
          <p:nvPr>
            <p:ph type="ftr" sz="quarter" idx="11"/>
          </p:nvPr>
        </p:nvSpPr>
        <p:spPr/>
        <p:txBody>
          <a:bodyPr/>
          <a:lstStyle/>
          <a:p>
            <a:pPr lvl="0" fontAlgn="base"/>
            <a:endParaRPr lang="en-US" altLang="x-none" strike="noStrike" noProof="1"/>
          </a:p>
        </p:txBody>
      </p:sp>
      <p:sp>
        <p:nvSpPr>
          <p:cNvPr id="6" name="灯片编号占位符 5"/>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p:txBody>
          <a:body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5" name="页脚占位符 4"/>
          <p:cNvSpPr>
            <a:spLocks noGrp="1"/>
          </p:cNvSpPr>
          <p:nvPr>
            <p:ph type="ftr" sz="quarter" idx="11"/>
          </p:nvPr>
        </p:nvSpPr>
        <p:spPr/>
        <p:txBody>
          <a:bodyPr/>
          <a:lstStyle/>
          <a:p>
            <a:pPr lvl="0" fontAlgn="base"/>
            <a:endParaRPr lang="en-US" altLang="x-none" strike="noStrike" noProof="1"/>
          </a:p>
        </p:txBody>
      </p:sp>
      <p:sp>
        <p:nvSpPr>
          <p:cNvPr id="6" name="灯片编号占位符 5"/>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1" y="1709738"/>
            <a:ext cx="10515600" cy="2852737"/>
          </a:xfrm>
        </p:spPr>
        <p:txBody>
          <a:bodyPr anchor="b"/>
          <a:lstStyle>
            <a:lvl1pPr>
              <a:defRPr sz="5400"/>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831851" y="4589464"/>
            <a:ext cx="10515600" cy="1500187"/>
          </a:xfrm>
        </p:spPr>
        <p:txBody>
          <a:bodyPr/>
          <a:lstStyle>
            <a:lvl1pPr marL="0" indent="0">
              <a:buNone/>
              <a:defRPr sz="2160">
                <a:solidFill>
                  <a:schemeClr val="tx1">
                    <a:tint val="75000"/>
                  </a:schemeClr>
                </a:solidFill>
              </a:defRPr>
            </a:lvl1pPr>
            <a:lvl2pPr marL="411480" indent="0">
              <a:buNone/>
              <a:defRPr sz="1800">
                <a:solidFill>
                  <a:schemeClr val="tx1">
                    <a:tint val="75000"/>
                  </a:schemeClr>
                </a:solidFill>
              </a:defRPr>
            </a:lvl2pPr>
            <a:lvl3pPr marL="822960" indent="0">
              <a:buNone/>
              <a:defRPr sz="1620">
                <a:solidFill>
                  <a:schemeClr val="tx1">
                    <a:tint val="75000"/>
                  </a:schemeClr>
                </a:solidFill>
              </a:defRPr>
            </a:lvl3pPr>
            <a:lvl4pPr marL="1234440" indent="0">
              <a:buNone/>
              <a:defRPr sz="1440">
                <a:solidFill>
                  <a:schemeClr val="tx1">
                    <a:tint val="75000"/>
                  </a:schemeClr>
                </a:solidFill>
              </a:defRPr>
            </a:lvl4pPr>
            <a:lvl5pPr marL="1645920" indent="0">
              <a:buNone/>
              <a:defRPr sz="1440">
                <a:solidFill>
                  <a:schemeClr val="tx1">
                    <a:tint val="75000"/>
                  </a:schemeClr>
                </a:solidFill>
              </a:defRPr>
            </a:lvl5pPr>
            <a:lvl6pPr marL="2057400" indent="0">
              <a:buNone/>
              <a:defRPr sz="1440">
                <a:solidFill>
                  <a:schemeClr val="tx1">
                    <a:tint val="75000"/>
                  </a:schemeClr>
                </a:solidFill>
              </a:defRPr>
            </a:lvl6pPr>
            <a:lvl7pPr marL="2468880" indent="0">
              <a:buNone/>
              <a:defRPr sz="1440">
                <a:solidFill>
                  <a:schemeClr val="tx1">
                    <a:tint val="75000"/>
                  </a:schemeClr>
                </a:solidFill>
              </a:defRPr>
            </a:lvl7pPr>
            <a:lvl8pPr marL="2880360" indent="0">
              <a:buNone/>
              <a:defRPr sz="1440">
                <a:solidFill>
                  <a:schemeClr val="tx1">
                    <a:tint val="75000"/>
                  </a:schemeClr>
                </a:solidFill>
              </a:defRPr>
            </a:lvl8pPr>
            <a:lvl9pPr marL="3291840" indent="0">
              <a:buNone/>
              <a:defRPr sz="1440">
                <a:solidFill>
                  <a:schemeClr val="tx1">
                    <a:tint val="75000"/>
                  </a:schemeClr>
                </a:solidFill>
              </a:defRPr>
            </a:lvl9pPr>
          </a:lstStyle>
          <a:p>
            <a:pPr lvl="0" fontAlgn="base"/>
            <a:r>
              <a:rPr lang="zh-CN" altLang="en-US" strike="noStrike" noProof="1" smtClean="0"/>
              <a:t>单击此处编辑母版文本样式</a:t>
            </a:r>
          </a:p>
        </p:txBody>
      </p:sp>
      <p:sp>
        <p:nvSpPr>
          <p:cNvPr id="4" name="日期占位符 3"/>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5" name="页脚占位符 4"/>
          <p:cNvSpPr>
            <a:spLocks noGrp="1"/>
          </p:cNvSpPr>
          <p:nvPr>
            <p:ph type="ftr" sz="quarter" idx="11"/>
          </p:nvPr>
        </p:nvSpPr>
        <p:spPr/>
        <p:txBody>
          <a:bodyPr/>
          <a:lstStyle/>
          <a:p>
            <a:pPr lvl="0" fontAlgn="base"/>
            <a:endParaRPr lang="en-US" altLang="x-none" strike="noStrike" noProof="1"/>
          </a:p>
        </p:txBody>
      </p:sp>
      <p:sp>
        <p:nvSpPr>
          <p:cNvPr id="6" name="灯片编号占位符 5"/>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p:nvPr>
        </p:nvSpPr>
        <p:spPr>
          <a:xfrm>
            <a:off x="609600" y="1600200"/>
            <a:ext cx="5376672" cy="4526280"/>
          </a:xfrm>
        </p:spPr>
        <p:txBody>
          <a:body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内容占位符 3"/>
          <p:cNvSpPr>
            <a:spLocks noGrp="1"/>
          </p:cNvSpPr>
          <p:nvPr>
            <p:ph sz="half" idx="2"/>
          </p:nvPr>
        </p:nvSpPr>
        <p:spPr>
          <a:xfrm>
            <a:off x="6205728" y="1600200"/>
            <a:ext cx="5376672" cy="4526280"/>
          </a:xfrm>
        </p:spPr>
        <p:txBody>
          <a:body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5" name="日期占位符 4"/>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6" name="页脚占位符 5"/>
          <p:cNvSpPr>
            <a:spLocks noGrp="1"/>
          </p:cNvSpPr>
          <p:nvPr>
            <p:ph type="ftr" sz="quarter" idx="11"/>
          </p:nvPr>
        </p:nvSpPr>
        <p:spPr/>
        <p:txBody>
          <a:bodyPr/>
          <a:lstStyle/>
          <a:p>
            <a:pPr lvl="0" fontAlgn="base"/>
            <a:endParaRPr lang="en-US" altLang="x-none" strike="noStrike" noProof="1"/>
          </a:p>
        </p:txBody>
      </p:sp>
      <p:sp>
        <p:nvSpPr>
          <p:cNvPr id="7" name="灯片编号占位符 6"/>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839788" y="1681163"/>
            <a:ext cx="5157787" cy="823912"/>
          </a:xfrm>
        </p:spPr>
        <p:txBody>
          <a:bodyPr anchor="b"/>
          <a:lstStyle>
            <a:lvl1pPr marL="0" indent="0">
              <a:buNone/>
              <a:defRPr sz="2160" b="1"/>
            </a:lvl1pPr>
            <a:lvl2pPr marL="411480" indent="0">
              <a:buNone/>
              <a:defRPr sz="1800" b="1"/>
            </a:lvl2pPr>
            <a:lvl3pPr marL="822960" indent="0">
              <a:buNone/>
              <a:defRPr sz="1620" b="1"/>
            </a:lvl3pPr>
            <a:lvl4pPr marL="1234440" indent="0">
              <a:buNone/>
              <a:defRPr sz="1440" b="1"/>
            </a:lvl4pPr>
            <a:lvl5pPr marL="1645920" indent="0">
              <a:buNone/>
              <a:defRPr sz="1440" b="1"/>
            </a:lvl5pPr>
            <a:lvl6pPr marL="2057400" indent="0">
              <a:buNone/>
              <a:defRPr sz="1440" b="1"/>
            </a:lvl6pPr>
            <a:lvl7pPr marL="2468880" indent="0">
              <a:buNone/>
              <a:defRPr sz="1440" b="1"/>
            </a:lvl7pPr>
            <a:lvl8pPr marL="2880360" indent="0">
              <a:buNone/>
              <a:defRPr sz="1440" b="1"/>
            </a:lvl8pPr>
            <a:lvl9pPr marL="3291840" indent="0">
              <a:buNone/>
              <a:defRPr sz="1440" b="1"/>
            </a:lvl9pPr>
          </a:lstStyle>
          <a:p>
            <a:pPr lvl="0" fontAlgn="base"/>
            <a:r>
              <a:rPr lang="zh-CN" altLang="en-US" strike="noStrike" noProof="1" smtClean="0"/>
              <a:t>单击此处编辑母版文本样式</a:t>
            </a:r>
          </a:p>
        </p:txBody>
      </p:sp>
      <p:sp>
        <p:nvSpPr>
          <p:cNvPr id="4" name="内容占位符 3"/>
          <p:cNvSpPr>
            <a:spLocks noGrp="1"/>
          </p:cNvSpPr>
          <p:nvPr>
            <p:ph sz="half" idx="2"/>
          </p:nvPr>
        </p:nvSpPr>
        <p:spPr>
          <a:xfrm>
            <a:off x="839788" y="2505076"/>
            <a:ext cx="5157787" cy="3684588"/>
          </a:xfrm>
        </p:spPr>
        <p:txBody>
          <a:body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160" b="1"/>
            </a:lvl1pPr>
            <a:lvl2pPr marL="411480" indent="0">
              <a:buNone/>
              <a:defRPr sz="1800" b="1"/>
            </a:lvl2pPr>
            <a:lvl3pPr marL="822960" indent="0">
              <a:buNone/>
              <a:defRPr sz="1620" b="1"/>
            </a:lvl3pPr>
            <a:lvl4pPr marL="1234440" indent="0">
              <a:buNone/>
              <a:defRPr sz="1440" b="1"/>
            </a:lvl4pPr>
            <a:lvl5pPr marL="1645920" indent="0">
              <a:buNone/>
              <a:defRPr sz="1440" b="1"/>
            </a:lvl5pPr>
            <a:lvl6pPr marL="2057400" indent="0">
              <a:buNone/>
              <a:defRPr sz="1440" b="1"/>
            </a:lvl6pPr>
            <a:lvl7pPr marL="2468880" indent="0">
              <a:buNone/>
              <a:defRPr sz="1440" b="1"/>
            </a:lvl7pPr>
            <a:lvl8pPr marL="2880360" indent="0">
              <a:buNone/>
              <a:defRPr sz="1440" b="1"/>
            </a:lvl8pPr>
            <a:lvl9pPr marL="3291840" indent="0">
              <a:buNone/>
              <a:defRPr sz="1440" b="1"/>
            </a:lvl9pPr>
          </a:lstStyle>
          <a:p>
            <a:pPr lvl="0" fontAlgn="base"/>
            <a:r>
              <a:rPr lang="zh-CN" altLang="en-US" strike="noStrike" noProof="1" smtClean="0"/>
              <a:t>单击此处编辑母版文本样式</a:t>
            </a:r>
          </a:p>
        </p:txBody>
      </p:sp>
      <p:sp>
        <p:nvSpPr>
          <p:cNvPr id="6" name="内容占位符 5"/>
          <p:cNvSpPr>
            <a:spLocks noGrp="1"/>
          </p:cNvSpPr>
          <p:nvPr>
            <p:ph sz="quarter" idx="4"/>
          </p:nvPr>
        </p:nvSpPr>
        <p:spPr>
          <a:xfrm>
            <a:off x="6172200" y="2505076"/>
            <a:ext cx="5183188" cy="3684588"/>
          </a:xfrm>
        </p:spPr>
        <p:txBody>
          <a:body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7" name="日期占位符 6"/>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8" name="页脚占位符 7"/>
          <p:cNvSpPr>
            <a:spLocks noGrp="1"/>
          </p:cNvSpPr>
          <p:nvPr>
            <p:ph type="ftr" sz="quarter" idx="11"/>
          </p:nvPr>
        </p:nvSpPr>
        <p:spPr/>
        <p:txBody>
          <a:bodyPr/>
          <a:lstStyle/>
          <a:p>
            <a:pPr lvl="0" fontAlgn="base"/>
            <a:endParaRPr lang="en-US" altLang="x-none" strike="noStrike" noProof="1"/>
          </a:p>
        </p:txBody>
      </p:sp>
      <p:sp>
        <p:nvSpPr>
          <p:cNvPr id="9" name="灯片编号占位符 8"/>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日期占位符 2"/>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4" name="页脚占位符 3"/>
          <p:cNvSpPr>
            <a:spLocks noGrp="1"/>
          </p:cNvSpPr>
          <p:nvPr>
            <p:ph type="ftr" sz="quarter" idx="11"/>
          </p:nvPr>
        </p:nvSpPr>
        <p:spPr/>
        <p:txBody>
          <a:bodyPr/>
          <a:lstStyle/>
          <a:p>
            <a:pPr lvl="0" fontAlgn="base"/>
            <a:endParaRPr lang="en-US" altLang="x-none" strike="noStrike" noProof="1"/>
          </a:p>
        </p:txBody>
      </p:sp>
      <p:sp>
        <p:nvSpPr>
          <p:cNvPr id="5" name="灯片编号占位符 4"/>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3" name="页脚占位符 2"/>
          <p:cNvSpPr>
            <a:spLocks noGrp="1"/>
          </p:cNvSpPr>
          <p:nvPr>
            <p:ph type="ftr" sz="quarter" idx="11"/>
          </p:nvPr>
        </p:nvSpPr>
        <p:spPr/>
        <p:txBody>
          <a:bodyPr/>
          <a:lstStyle/>
          <a:p>
            <a:pPr lvl="0" fontAlgn="base"/>
            <a:endParaRPr lang="en-US" altLang="x-none" strike="noStrike" noProof="1"/>
          </a:p>
        </p:txBody>
      </p:sp>
      <p:sp>
        <p:nvSpPr>
          <p:cNvPr id="4" name="灯片编号占位符 3"/>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2880"/>
            </a:lvl1p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5183188" y="987425"/>
            <a:ext cx="6172200" cy="4873625"/>
          </a:xfrm>
        </p:spPr>
        <p:txBody>
          <a:bodyPr/>
          <a:lstStyle>
            <a:lvl1pPr>
              <a:defRPr sz="2880"/>
            </a:lvl1pPr>
            <a:lvl2pPr>
              <a:defRPr sz="2520"/>
            </a:lvl2pPr>
            <a:lvl3pPr>
              <a:defRPr sz="2160"/>
            </a:lvl3pPr>
            <a:lvl4pPr>
              <a:defRPr sz="1800"/>
            </a:lvl4pPr>
            <a:lvl5pPr>
              <a:defRPr sz="1800"/>
            </a:lvl5pPr>
            <a:lvl6pPr>
              <a:defRPr sz="1800"/>
            </a:lvl6pPr>
            <a:lvl7pPr>
              <a:defRPr sz="1800"/>
            </a:lvl7pPr>
            <a:lvl8pPr>
              <a:defRPr sz="1800"/>
            </a:lvl8pPr>
            <a:lvl9pPr>
              <a:defRPr sz="18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文本占位符 3"/>
          <p:cNvSpPr>
            <a:spLocks noGrp="1"/>
          </p:cNvSpPr>
          <p:nvPr>
            <p:ph type="body" sz="half" idx="2"/>
          </p:nvPr>
        </p:nvSpPr>
        <p:spPr>
          <a:xfrm>
            <a:off x="839788" y="2057400"/>
            <a:ext cx="3932237" cy="3811588"/>
          </a:xfrm>
        </p:spPr>
        <p:txBody>
          <a:bodyPr/>
          <a:lstStyle>
            <a:lvl1pPr marL="0" indent="0">
              <a:buNone/>
              <a:defRPr sz="1440"/>
            </a:lvl1pPr>
            <a:lvl2pPr marL="411480" indent="0">
              <a:buNone/>
              <a:defRPr sz="1260"/>
            </a:lvl2pPr>
            <a:lvl3pPr marL="822960" indent="0">
              <a:buNone/>
              <a:defRPr sz="1080"/>
            </a:lvl3pPr>
            <a:lvl4pPr marL="1234440" indent="0">
              <a:buNone/>
              <a:defRPr sz="900"/>
            </a:lvl4pPr>
            <a:lvl5pPr marL="1645920" indent="0">
              <a:buNone/>
              <a:defRPr sz="900"/>
            </a:lvl5pPr>
            <a:lvl6pPr marL="2057400" indent="0">
              <a:buNone/>
              <a:defRPr sz="900"/>
            </a:lvl6pPr>
            <a:lvl7pPr marL="2468880" indent="0">
              <a:buNone/>
              <a:defRPr sz="900"/>
            </a:lvl7pPr>
            <a:lvl8pPr marL="2880360" indent="0">
              <a:buNone/>
              <a:defRPr sz="900"/>
            </a:lvl8pPr>
            <a:lvl9pPr marL="3291840" indent="0">
              <a:buNone/>
              <a:defRPr sz="900"/>
            </a:lvl9pPr>
          </a:lstStyle>
          <a:p>
            <a:pPr lvl="0" fontAlgn="base"/>
            <a:r>
              <a:rPr lang="zh-CN" altLang="en-US" strike="noStrike" noProof="1" smtClean="0"/>
              <a:t>单击此处编辑母版文本样式</a:t>
            </a:r>
          </a:p>
        </p:txBody>
      </p:sp>
      <p:sp>
        <p:nvSpPr>
          <p:cNvPr id="5" name="日期占位符 4"/>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6" name="页脚占位符 5"/>
          <p:cNvSpPr>
            <a:spLocks noGrp="1"/>
          </p:cNvSpPr>
          <p:nvPr>
            <p:ph type="ftr" sz="quarter" idx="11"/>
          </p:nvPr>
        </p:nvSpPr>
        <p:spPr/>
        <p:txBody>
          <a:bodyPr/>
          <a:lstStyle/>
          <a:p>
            <a:pPr lvl="0" fontAlgn="base"/>
            <a:endParaRPr lang="en-US" altLang="x-none" strike="noStrike" noProof="1"/>
          </a:p>
        </p:txBody>
      </p:sp>
      <p:sp>
        <p:nvSpPr>
          <p:cNvPr id="7" name="灯片编号占位符 6"/>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2880"/>
            </a:lvl1pPr>
          </a:lstStyle>
          <a:p>
            <a:pPr fontAlgn="base"/>
            <a:r>
              <a:rPr lang="zh-CN" altLang="en-US" strike="noStrike" noProof="1" smtClean="0"/>
              <a:t>单击此处编辑母版标题样式</a:t>
            </a:r>
            <a:endParaRPr lang="zh-CN" altLang="en-US" strike="noStrike" noProof="1"/>
          </a:p>
        </p:txBody>
      </p:sp>
      <p:sp>
        <p:nvSpPr>
          <p:cNvPr id="3" name="图片占位符 2"/>
          <p:cNvSpPr>
            <a:spLocks noGrp="1"/>
          </p:cNvSpPr>
          <p:nvPr>
            <p:ph type="pic" idx="1"/>
          </p:nvPr>
        </p:nvSpPr>
        <p:spPr>
          <a:xfrm>
            <a:off x="5183188" y="987425"/>
            <a:ext cx="6172200" cy="4873625"/>
          </a:xfrm>
        </p:spPr>
        <p:txBody>
          <a:bodyPr/>
          <a:lstStyle>
            <a:lvl1pPr marL="0" indent="0">
              <a:buNone/>
              <a:defRPr sz="2880"/>
            </a:lvl1pPr>
            <a:lvl2pPr marL="411480" indent="0">
              <a:buNone/>
              <a:defRPr sz="2520"/>
            </a:lvl2pPr>
            <a:lvl3pPr marL="822960" indent="0">
              <a:buNone/>
              <a:defRPr sz="2160"/>
            </a:lvl3pPr>
            <a:lvl4pPr marL="1234440" indent="0">
              <a:buNone/>
              <a:defRPr sz="1800"/>
            </a:lvl4pPr>
            <a:lvl5pPr marL="1645920" indent="0">
              <a:buNone/>
              <a:defRPr sz="1800"/>
            </a:lvl5pPr>
            <a:lvl6pPr marL="2057400" indent="0">
              <a:buNone/>
              <a:defRPr sz="1800"/>
            </a:lvl6pPr>
            <a:lvl7pPr marL="2468880" indent="0">
              <a:buNone/>
              <a:defRPr sz="1800"/>
            </a:lvl7pPr>
            <a:lvl8pPr marL="2880360" indent="0">
              <a:buNone/>
              <a:defRPr sz="1800"/>
            </a:lvl8pPr>
            <a:lvl9pPr marL="3291840" indent="0">
              <a:buNone/>
              <a:defRPr sz="1800"/>
            </a:lvl9pPr>
          </a:lstStyle>
          <a:p>
            <a:pPr fontAlgn="base"/>
            <a:endParaRPr lang="zh-CN" altLang="en-US" strike="noStrike" noProof="1"/>
          </a:p>
        </p:txBody>
      </p:sp>
      <p:sp>
        <p:nvSpPr>
          <p:cNvPr id="4" name="文本占位符 3"/>
          <p:cNvSpPr>
            <a:spLocks noGrp="1"/>
          </p:cNvSpPr>
          <p:nvPr>
            <p:ph type="body" sz="half" idx="2"/>
          </p:nvPr>
        </p:nvSpPr>
        <p:spPr>
          <a:xfrm>
            <a:off x="839788" y="2057400"/>
            <a:ext cx="3932237" cy="3811588"/>
          </a:xfrm>
        </p:spPr>
        <p:txBody>
          <a:bodyPr/>
          <a:lstStyle>
            <a:lvl1pPr marL="0" indent="0">
              <a:buNone/>
              <a:defRPr sz="1440"/>
            </a:lvl1pPr>
            <a:lvl2pPr marL="411480" indent="0">
              <a:buNone/>
              <a:defRPr sz="1260"/>
            </a:lvl2pPr>
            <a:lvl3pPr marL="822960" indent="0">
              <a:buNone/>
              <a:defRPr sz="1080"/>
            </a:lvl3pPr>
            <a:lvl4pPr marL="1234440" indent="0">
              <a:buNone/>
              <a:defRPr sz="900"/>
            </a:lvl4pPr>
            <a:lvl5pPr marL="1645920" indent="0">
              <a:buNone/>
              <a:defRPr sz="900"/>
            </a:lvl5pPr>
            <a:lvl6pPr marL="2057400" indent="0">
              <a:buNone/>
              <a:defRPr sz="900"/>
            </a:lvl6pPr>
            <a:lvl7pPr marL="2468880" indent="0">
              <a:buNone/>
              <a:defRPr sz="900"/>
            </a:lvl7pPr>
            <a:lvl8pPr marL="2880360" indent="0">
              <a:buNone/>
              <a:defRPr sz="900"/>
            </a:lvl8pPr>
            <a:lvl9pPr marL="3291840" indent="0">
              <a:buNone/>
              <a:defRPr sz="900"/>
            </a:lvl9pPr>
          </a:lstStyle>
          <a:p>
            <a:pPr lvl="0" fontAlgn="base"/>
            <a:r>
              <a:rPr lang="zh-CN" altLang="en-US" strike="noStrike" noProof="1" smtClean="0"/>
              <a:t>单击此处编辑母版文本样式</a:t>
            </a:r>
          </a:p>
        </p:txBody>
      </p:sp>
      <p:sp>
        <p:nvSpPr>
          <p:cNvPr id="5" name="日期占位符 4"/>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6" name="页脚占位符 5"/>
          <p:cNvSpPr>
            <a:spLocks noGrp="1"/>
          </p:cNvSpPr>
          <p:nvPr>
            <p:ph type="ftr" sz="quarter" idx="11"/>
          </p:nvPr>
        </p:nvSpPr>
        <p:spPr/>
        <p:txBody>
          <a:bodyPr/>
          <a:lstStyle/>
          <a:p>
            <a:pPr lvl="0" fontAlgn="base"/>
            <a:endParaRPr lang="en-US" altLang="x-none" strike="noStrike" noProof="1"/>
          </a:p>
        </p:txBody>
      </p:sp>
      <p:sp>
        <p:nvSpPr>
          <p:cNvPr id="7" name="灯片编号占位符 6"/>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5" name="页脚占位符 4"/>
          <p:cNvSpPr>
            <a:spLocks noGrp="1"/>
          </p:cNvSpPr>
          <p:nvPr>
            <p:ph type="ftr" sz="quarter" idx="11"/>
          </p:nvPr>
        </p:nvSpPr>
        <p:spPr/>
        <p:txBody>
          <a:bodyPr/>
          <a:lstStyle/>
          <a:p>
            <a:pPr lvl="0" fontAlgn="base"/>
            <a:endParaRPr lang="en-US" altLang="x-none" strike="noStrike" noProof="1"/>
          </a:p>
        </p:txBody>
      </p:sp>
      <p:sp>
        <p:nvSpPr>
          <p:cNvPr id="6" name="灯片编号占位符 5"/>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320"/>
            <a:ext cx="2743200" cy="5852160"/>
          </a:xfrm>
        </p:spPr>
        <p:txBody>
          <a:bodyPr vert="eaVert"/>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609600" y="274320"/>
            <a:ext cx="8070573" cy="5852160"/>
          </a:xfrm>
        </p:spPr>
        <p:txBody>
          <a:bodyPr vert="eaVert"/>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5" name="页脚占位符 4"/>
          <p:cNvSpPr>
            <a:spLocks noGrp="1"/>
          </p:cNvSpPr>
          <p:nvPr>
            <p:ph type="ftr" sz="quarter" idx="11"/>
          </p:nvPr>
        </p:nvSpPr>
        <p:spPr/>
        <p:txBody>
          <a:bodyPr/>
          <a:lstStyle/>
          <a:p>
            <a:pPr lvl="0" fontAlgn="base"/>
            <a:endParaRPr lang="en-US" altLang="x-none" strike="noStrike" noProof="1"/>
          </a:p>
        </p:txBody>
      </p:sp>
      <p:sp>
        <p:nvSpPr>
          <p:cNvPr id="6" name="灯片编号占位符 5"/>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tx" preserve="1">
  <p:cSld name="标题和文本">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p:txBody>
          <a:body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5" name="页脚占位符 4"/>
          <p:cNvSpPr>
            <a:spLocks noGrp="1"/>
          </p:cNvSpPr>
          <p:nvPr>
            <p:ph type="ftr" sz="quarter" idx="11"/>
          </p:nvPr>
        </p:nvSpPr>
        <p:spPr/>
        <p:txBody>
          <a:bodyPr/>
          <a:lstStyle/>
          <a:p>
            <a:pPr lvl="0" fontAlgn="base"/>
            <a:endParaRPr lang="en-US" altLang="x-none" strike="noStrike" noProof="1"/>
          </a:p>
        </p:txBody>
      </p:sp>
      <p:sp>
        <p:nvSpPr>
          <p:cNvPr id="6" name="灯片编号占位符 5"/>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4"/>
            <a:ext cx="9144000" cy="2387600"/>
          </a:xfrm>
        </p:spPr>
        <p:txBody>
          <a:bodyPr anchor="b"/>
          <a:lstStyle>
            <a:lvl1pPr algn="ctr">
              <a:defRPr sz="5400"/>
            </a:lvl1pPr>
          </a:lstStyle>
          <a:p>
            <a:pPr fontAlgn="base"/>
            <a:r>
              <a:rPr lang="zh-CN" altLang="en-US" strike="noStrike" noProof="1" smtClean="0"/>
              <a:t>单击此处编辑母版标题样式</a:t>
            </a:r>
            <a:endParaRPr lang="zh-CN" altLang="en-US" strike="noStrike" noProof="1"/>
          </a:p>
        </p:txBody>
      </p:sp>
      <p:sp>
        <p:nvSpPr>
          <p:cNvPr id="3" name="副标题 2"/>
          <p:cNvSpPr>
            <a:spLocks noGrp="1"/>
          </p:cNvSpPr>
          <p:nvPr>
            <p:ph type="subTitle" idx="1"/>
          </p:nvPr>
        </p:nvSpPr>
        <p:spPr>
          <a:xfrm>
            <a:off x="1524000" y="3602038"/>
            <a:ext cx="9144000" cy="1655762"/>
          </a:xfrm>
        </p:spPr>
        <p:txBody>
          <a:bodyPr/>
          <a:lstStyle>
            <a:lvl1pPr marL="0" indent="0" algn="ctr">
              <a:buNone/>
              <a:defRPr sz="2160"/>
            </a:lvl1pPr>
            <a:lvl2pPr marL="411480" indent="0" algn="ctr">
              <a:buNone/>
              <a:defRPr sz="1800"/>
            </a:lvl2pPr>
            <a:lvl3pPr marL="822960" indent="0" algn="ctr">
              <a:buNone/>
              <a:defRPr sz="1620"/>
            </a:lvl3pPr>
            <a:lvl4pPr marL="1234440" indent="0" algn="ctr">
              <a:buNone/>
              <a:defRPr sz="1440"/>
            </a:lvl4pPr>
            <a:lvl5pPr marL="1645920" indent="0" algn="ctr">
              <a:buNone/>
              <a:defRPr sz="1440"/>
            </a:lvl5pPr>
            <a:lvl6pPr marL="2057400" indent="0" algn="ctr">
              <a:buNone/>
              <a:defRPr sz="1440"/>
            </a:lvl6pPr>
            <a:lvl7pPr marL="2468880" indent="0" algn="ctr">
              <a:buNone/>
              <a:defRPr sz="1440"/>
            </a:lvl7pPr>
            <a:lvl8pPr marL="2880360" indent="0" algn="ctr">
              <a:buNone/>
              <a:defRPr sz="1440"/>
            </a:lvl8pPr>
            <a:lvl9pPr marL="3291840" indent="0" algn="ctr">
              <a:buNone/>
              <a:defRPr sz="1440"/>
            </a:lvl9pPr>
          </a:lstStyle>
          <a:p>
            <a:pPr fontAlgn="base"/>
            <a:r>
              <a:rPr lang="zh-CN" altLang="en-US" strike="noStrike" noProof="1" smtClean="0"/>
              <a:t>单击此处编辑母版副标题样式</a:t>
            </a:r>
            <a:endParaRPr lang="zh-CN" altLang="en-US" strike="noStrike" noProof="1"/>
          </a:p>
        </p:txBody>
      </p:sp>
      <p:sp>
        <p:nvSpPr>
          <p:cNvPr id="4" name="日期占位符 3"/>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5" name="页脚占位符 4"/>
          <p:cNvSpPr>
            <a:spLocks noGrp="1"/>
          </p:cNvSpPr>
          <p:nvPr>
            <p:ph type="ftr" sz="quarter" idx="11"/>
          </p:nvPr>
        </p:nvSpPr>
        <p:spPr/>
        <p:txBody>
          <a:bodyPr/>
          <a:lstStyle/>
          <a:p>
            <a:pPr lvl="0" fontAlgn="base"/>
            <a:endParaRPr lang="en-US" altLang="x-none" strike="noStrike" noProof="1"/>
          </a:p>
        </p:txBody>
      </p:sp>
      <p:sp>
        <p:nvSpPr>
          <p:cNvPr id="6" name="灯片编号占位符 5"/>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p:txBody>
          <a:body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5" name="页脚占位符 4"/>
          <p:cNvSpPr>
            <a:spLocks noGrp="1"/>
          </p:cNvSpPr>
          <p:nvPr>
            <p:ph type="ftr" sz="quarter" idx="11"/>
          </p:nvPr>
        </p:nvSpPr>
        <p:spPr/>
        <p:txBody>
          <a:bodyPr/>
          <a:lstStyle/>
          <a:p>
            <a:pPr lvl="0" fontAlgn="base"/>
            <a:endParaRPr lang="en-US" altLang="x-none" strike="noStrike" noProof="1"/>
          </a:p>
        </p:txBody>
      </p:sp>
      <p:sp>
        <p:nvSpPr>
          <p:cNvPr id="6" name="灯片编号占位符 5"/>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1" y="1709738"/>
            <a:ext cx="10515600" cy="2852737"/>
          </a:xfrm>
        </p:spPr>
        <p:txBody>
          <a:bodyPr anchor="b"/>
          <a:lstStyle>
            <a:lvl1pPr>
              <a:defRPr sz="5400"/>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831851" y="4589464"/>
            <a:ext cx="10515600" cy="1500187"/>
          </a:xfrm>
        </p:spPr>
        <p:txBody>
          <a:bodyPr/>
          <a:lstStyle>
            <a:lvl1pPr marL="0" indent="0">
              <a:buNone/>
              <a:defRPr sz="2160">
                <a:solidFill>
                  <a:schemeClr val="tx1">
                    <a:tint val="75000"/>
                  </a:schemeClr>
                </a:solidFill>
              </a:defRPr>
            </a:lvl1pPr>
            <a:lvl2pPr marL="411480" indent="0">
              <a:buNone/>
              <a:defRPr sz="1800">
                <a:solidFill>
                  <a:schemeClr val="tx1">
                    <a:tint val="75000"/>
                  </a:schemeClr>
                </a:solidFill>
              </a:defRPr>
            </a:lvl2pPr>
            <a:lvl3pPr marL="822960" indent="0">
              <a:buNone/>
              <a:defRPr sz="1620">
                <a:solidFill>
                  <a:schemeClr val="tx1">
                    <a:tint val="75000"/>
                  </a:schemeClr>
                </a:solidFill>
              </a:defRPr>
            </a:lvl3pPr>
            <a:lvl4pPr marL="1234440" indent="0">
              <a:buNone/>
              <a:defRPr sz="1440">
                <a:solidFill>
                  <a:schemeClr val="tx1">
                    <a:tint val="75000"/>
                  </a:schemeClr>
                </a:solidFill>
              </a:defRPr>
            </a:lvl4pPr>
            <a:lvl5pPr marL="1645920" indent="0">
              <a:buNone/>
              <a:defRPr sz="1440">
                <a:solidFill>
                  <a:schemeClr val="tx1">
                    <a:tint val="75000"/>
                  </a:schemeClr>
                </a:solidFill>
              </a:defRPr>
            </a:lvl5pPr>
            <a:lvl6pPr marL="2057400" indent="0">
              <a:buNone/>
              <a:defRPr sz="1440">
                <a:solidFill>
                  <a:schemeClr val="tx1">
                    <a:tint val="75000"/>
                  </a:schemeClr>
                </a:solidFill>
              </a:defRPr>
            </a:lvl6pPr>
            <a:lvl7pPr marL="2468880" indent="0">
              <a:buNone/>
              <a:defRPr sz="1440">
                <a:solidFill>
                  <a:schemeClr val="tx1">
                    <a:tint val="75000"/>
                  </a:schemeClr>
                </a:solidFill>
              </a:defRPr>
            </a:lvl7pPr>
            <a:lvl8pPr marL="2880360" indent="0">
              <a:buNone/>
              <a:defRPr sz="1440">
                <a:solidFill>
                  <a:schemeClr val="tx1">
                    <a:tint val="75000"/>
                  </a:schemeClr>
                </a:solidFill>
              </a:defRPr>
            </a:lvl8pPr>
            <a:lvl9pPr marL="3291840" indent="0">
              <a:buNone/>
              <a:defRPr sz="1440">
                <a:solidFill>
                  <a:schemeClr val="tx1">
                    <a:tint val="75000"/>
                  </a:schemeClr>
                </a:solidFill>
              </a:defRPr>
            </a:lvl9pPr>
          </a:lstStyle>
          <a:p>
            <a:pPr lvl="0" fontAlgn="base"/>
            <a:r>
              <a:rPr lang="zh-CN" altLang="en-US" strike="noStrike" noProof="1" smtClean="0"/>
              <a:t>单击此处编辑母版文本样式</a:t>
            </a:r>
          </a:p>
        </p:txBody>
      </p:sp>
      <p:sp>
        <p:nvSpPr>
          <p:cNvPr id="4" name="日期占位符 3"/>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5" name="页脚占位符 4"/>
          <p:cNvSpPr>
            <a:spLocks noGrp="1"/>
          </p:cNvSpPr>
          <p:nvPr>
            <p:ph type="ftr" sz="quarter" idx="11"/>
          </p:nvPr>
        </p:nvSpPr>
        <p:spPr/>
        <p:txBody>
          <a:bodyPr/>
          <a:lstStyle/>
          <a:p>
            <a:pPr lvl="0" fontAlgn="base"/>
            <a:endParaRPr lang="en-US" altLang="x-none" strike="noStrike" noProof="1"/>
          </a:p>
        </p:txBody>
      </p:sp>
      <p:sp>
        <p:nvSpPr>
          <p:cNvPr id="6" name="灯片编号占位符 5"/>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p:nvPr>
        </p:nvSpPr>
        <p:spPr>
          <a:xfrm>
            <a:off x="609600" y="1600200"/>
            <a:ext cx="5376672" cy="4526280"/>
          </a:xfrm>
        </p:spPr>
        <p:txBody>
          <a:body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内容占位符 3"/>
          <p:cNvSpPr>
            <a:spLocks noGrp="1"/>
          </p:cNvSpPr>
          <p:nvPr>
            <p:ph sz="half" idx="2"/>
          </p:nvPr>
        </p:nvSpPr>
        <p:spPr>
          <a:xfrm>
            <a:off x="6205728" y="1600200"/>
            <a:ext cx="5376672" cy="4526280"/>
          </a:xfrm>
        </p:spPr>
        <p:txBody>
          <a:body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5" name="日期占位符 4"/>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6" name="页脚占位符 5"/>
          <p:cNvSpPr>
            <a:spLocks noGrp="1"/>
          </p:cNvSpPr>
          <p:nvPr>
            <p:ph type="ftr" sz="quarter" idx="11"/>
          </p:nvPr>
        </p:nvSpPr>
        <p:spPr/>
        <p:txBody>
          <a:bodyPr/>
          <a:lstStyle/>
          <a:p>
            <a:pPr lvl="0" fontAlgn="base"/>
            <a:endParaRPr lang="en-US" altLang="x-none" strike="noStrike" noProof="1"/>
          </a:p>
        </p:txBody>
      </p:sp>
      <p:sp>
        <p:nvSpPr>
          <p:cNvPr id="7" name="灯片编号占位符 6"/>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839788" y="1681163"/>
            <a:ext cx="5157787" cy="823912"/>
          </a:xfrm>
        </p:spPr>
        <p:txBody>
          <a:bodyPr anchor="b"/>
          <a:lstStyle>
            <a:lvl1pPr marL="0" indent="0">
              <a:buNone/>
              <a:defRPr sz="2160" b="1"/>
            </a:lvl1pPr>
            <a:lvl2pPr marL="411480" indent="0">
              <a:buNone/>
              <a:defRPr sz="1800" b="1"/>
            </a:lvl2pPr>
            <a:lvl3pPr marL="822960" indent="0">
              <a:buNone/>
              <a:defRPr sz="1620" b="1"/>
            </a:lvl3pPr>
            <a:lvl4pPr marL="1234440" indent="0">
              <a:buNone/>
              <a:defRPr sz="1440" b="1"/>
            </a:lvl4pPr>
            <a:lvl5pPr marL="1645920" indent="0">
              <a:buNone/>
              <a:defRPr sz="1440" b="1"/>
            </a:lvl5pPr>
            <a:lvl6pPr marL="2057400" indent="0">
              <a:buNone/>
              <a:defRPr sz="1440" b="1"/>
            </a:lvl6pPr>
            <a:lvl7pPr marL="2468880" indent="0">
              <a:buNone/>
              <a:defRPr sz="1440" b="1"/>
            </a:lvl7pPr>
            <a:lvl8pPr marL="2880360" indent="0">
              <a:buNone/>
              <a:defRPr sz="1440" b="1"/>
            </a:lvl8pPr>
            <a:lvl9pPr marL="3291840" indent="0">
              <a:buNone/>
              <a:defRPr sz="1440" b="1"/>
            </a:lvl9pPr>
          </a:lstStyle>
          <a:p>
            <a:pPr lvl="0" fontAlgn="base"/>
            <a:r>
              <a:rPr lang="zh-CN" altLang="en-US" strike="noStrike" noProof="1" smtClean="0"/>
              <a:t>单击此处编辑母版文本样式</a:t>
            </a:r>
          </a:p>
        </p:txBody>
      </p:sp>
      <p:sp>
        <p:nvSpPr>
          <p:cNvPr id="4" name="内容占位符 3"/>
          <p:cNvSpPr>
            <a:spLocks noGrp="1"/>
          </p:cNvSpPr>
          <p:nvPr>
            <p:ph sz="half" idx="2"/>
          </p:nvPr>
        </p:nvSpPr>
        <p:spPr>
          <a:xfrm>
            <a:off x="839788" y="2505076"/>
            <a:ext cx="5157787" cy="3684588"/>
          </a:xfrm>
        </p:spPr>
        <p:txBody>
          <a:body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160" b="1"/>
            </a:lvl1pPr>
            <a:lvl2pPr marL="411480" indent="0">
              <a:buNone/>
              <a:defRPr sz="1800" b="1"/>
            </a:lvl2pPr>
            <a:lvl3pPr marL="822960" indent="0">
              <a:buNone/>
              <a:defRPr sz="1620" b="1"/>
            </a:lvl3pPr>
            <a:lvl4pPr marL="1234440" indent="0">
              <a:buNone/>
              <a:defRPr sz="1440" b="1"/>
            </a:lvl4pPr>
            <a:lvl5pPr marL="1645920" indent="0">
              <a:buNone/>
              <a:defRPr sz="1440" b="1"/>
            </a:lvl5pPr>
            <a:lvl6pPr marL="2057400" indent="0">
              <a:buNone/>
              <a:defRPr sz="1440" b="1"/>
            </a:lvl6pPr>
            <a:lvl7pPr marL="2468880" indent="0">
              <a:buNone/>
              <a:defRPr sz="1440" b="1"/>
            </a:lvl7pPr>
            <a:lvl8pPr marL="2880360" indent="0">
              <a:buNone/>
              <a:defRPr sz="1440" b="1"/>
            </a:lvl8pPr>
            <a:lvl9pPr marL="3291840" indent="0">
              <a:buNone/>
              <a:defRPr sz="1440" b="1"/>
            </a:lvl9pPr>
          </a:lstStyle>
          <a:p>
            <a:pPr lvl="0" fontAlgn="base"/>
            <a:r>
              <a:rPr lang="zh-CN" altLang="en-US" strike="noStrike" noProof="1" smtClean="0"/>
              <a:t>单击此处编辑母版文本样式</a:t>
            </a:r>
          </a:p>
        </p:txBody>
      </p:sp>
      <p:sp>
        <p:nvSpPr>
          <p:cNvPr id="6" name="内容占位符 5"/>
          <p:cNvSpPr>
            <a:spLocks noGrp="1"/>
          </p:cNvSpPr>
          <p:nvPr>
            <p:ph sz="quarter" idx="4"/>
          </p:nvPr>
        </p:nvSpPr>
        <p:spPr>
          <a:xfrm>
            <a:off x="6172200" y="2505076"/>
            <a:ext cx="5183188" cy="3684588"/>
          </a:xfrm>
        </p:spPr>
        <p:txBody>
          <a:body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7" name="日期占位符 6"/>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8" name="页脚占位符 7"/>
          <p:cNvSpPr>
            <a:spLocks noGrp="1"/>
          </p:cNvSpPr>
          <p:nvPr>
            <p:ph type="ftr" sz="quarter" idx="11"/>
          </p:nvPr>
        </p:nvSpPr>
        <p:spPr/>
        <p:txBody>
          <a:bodyPr/>
          <a:lstStyle/>
          <a:p>
            <a:pPr lvl="0" fontAlgn="base"/>
            <a:endParaRPr lang="en-US" altLang="x-none" strike="noStrike" noProof="1"/>
          </a:p>
        </p:txBody>
      </p:sp>
      <p:sp>
        <p:nvSpPr>
          <p:cNvPr id="9" name="灯片编号占位符 8"/>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日期占位符 2"/>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4" name="页脚占位符 3"/>
          <p:cNvSpPr>
            <a:spLocks noGrp="1"/>
          </p:cNvSpPr>
          <p:nvPr>
            <p:ph type="ftr" sz="quarter" idx="11"/>
          </p:nvPr>
        </p:nvSpPr>
        <p:spPr/>
        <p:txBody>
          <a:bodyPr/>
          <a:lstStyle/>
          <a:p>
            <a:pPr lvl="0" fontAlgn="base"/>
            <a:endParaRPr lang="en-US" altLang="x-none" strike="noStrike" noProof="1"/>
          </a:p>
        </p:txBody>
      </p:sp>
      <p:sp>
        <p:nvSpPr>
          <p:cNvPr id="5" name="灯片编号占位符 4"/>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3" name="页脚占位符 2"/>
          <p:cNvSpPr>
            <a:spLocks noGrp="1"/>
          </p:cNvSpPr>
          <p:nvPr>
            <p:ph type="ftr" sz="quarter" idx="11"/>
          </p:nvPr>
        </p:nvSpPr>
        <p:spPr/>
        <p:txBody>
          <a:bodyPr/>
          <a:lstStyle/>
          <a:p>
            <a:pPr lvl="0" fontAlgn="base"/>
            <a:endParaRPr lang="en-US" altLang="x-none" strike="noStrike" noProof="1"/>
          </a:p>
        </p:txBody>
      </p:sp>
      <p:sp>
        <p:nvSpPr>
          <p:cNvPr id="4" name="灯片编号占位符 3"/>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2880"/>
            </a:lvl1p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5183188" y="987425"/>
            <a:ext cx="6172200" cy="4873625"/>
          </a:xfrm>
        </p:spPr>
        <p:txBody>
          <a:bodyPr/>
          <a:lstStyle>
            <a:lvl1pPr>
              <a:defRPr sz="2880"/>
            </a:lvl1pPr>
            <a:lvl2pPr>
              <a:defRPr sz="2520"/>
            </a:lvl2pPr>
            <a:lvl3pPr>
              <a:defRPr sz="2160"/>
            </a:lvl3pPr>
            <a:lvl4pPr>
              <a:defRPr sz="1800"/>
            </a:lvl4pPr>
            <a:lvl5pPr>
              <a:defRPr sz="1800"/>
            </a:lvl5pPr>
            <a:lvl6pPr>
              <a:defRPr sz="1800"/>
            </a:lvl6pPr>
            <a:lvl7pPr>
              <a:defRPr sz="1800"/>
            </a:lvl7pPr>
            <a:lvl8pPr>
              <a:defRPr sz="1800"/>
            </a:lvl8pPr>
            <a:lvl9pPr>
              <a:defRPr sz="18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文本占位符 3"/>
          <p:cNvSpPr>
            <a:spLocks noGrp="1"/>
          </p:cNvSpPr>
          <p:nvPr>
            <p:ph type="body" sz="half" idx="2"/>
          </p:nvPr>
        </p:nvSpPr>
        <p:spPr>
          <a:xfrm>
            <a:off x="839788" y="2057400"/>
            <a:ext cx="3932237" cy="3811588"/>
          </a:xfrm>
        </p:spPr>
        <p:txBody>
          <a:bodyPr/>
          <a:lstStyle>
            <a:lvl1pPr marL="0" indent="0">
              <a:buNone/>
              <a:defRPr sz="1440"/>
            </a:lvl1pPr>
            <a:lvl2pPr marL="411480" indent="0">
              <a:buNone/>
              <a:defRPr sz="1260"/>
            </a:lvl2pPr>
            <a:lvl3pPr marL="822960" indent="0">
              <a:buNone/>
              <a:defRPr sz="1080"/>
            </a:lvl3pPr>
            <a:lvl4pPr marL="1234440" indent="0">
              <a:buNone/>
              <a:defRPr sz="900"/>
            </a:lvl4pPr>
            <a:lvl5pPr marL="1645920" indent="0">
              <a:buNone/>
              <a:defRPr sz="900"/>
            </a:lvl5pPr>
            <a:lvl6pPr marL="2057400" indent="0">
              <a:buNone/>
              <a:defRPr sz="900"/>
            </a:lvl6pPr>
            <a:lvl7pPr marL="2468880" indent="0">
              <a:buNone/>
              <a:defRPr sz="900"/>
            </a:lvl7pPr>
            <a:lvl8pPr marL="2880360" indent="0">
              <a:buNone/>
              <a:defRPr sz="900"/>
            </a:lvl8pPr>
            <a:lvl9pPr marL="3291840" indent="0">
              <a:buNone/>
              <a:defRPr sz="900"/>
            </a:lvl9pPr>
          </a:lstStyle>
          <a:p>
            <a:pPr lvl="0" fontAlgn="base"/>
            <a:r>
              <a:rPr lang="zh-CN" altLang="en-US" strike="noStrike" noProof="1" smtClean="0"/>
              <a:t>单击此处编辑母版文本样式</a:t>
            </a:r>
          </a:p>
        </p:txBody>
      </p:sp>
      <p:sp>
        <p:nvSpPr>
          <p:cNvPr id="5" name="日期占位符 4"/>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6" name="页脚占位符 5"/>
          <p:cNvSpPr>
            <a:spLocks noGrp="1"/>
          </p:cNvSpPr>
          <p:nvPr>
            <p:ph type="ftr" sz="quarter" idx="11"/>
          </p:nvPr>
        </p:nvSpPr>
        <p:spPr/>
        <p:txBody>
          <a:bodyPr/>
          <a:lstStyle/>
          <a:p>
            <a:pPr lvl="0" fontAlgn="base"/>
            <a:endParaRPr lang="en-US" altLang="x-none" strike="noStrike" noProof="1"/>
          </a:p>
        </p:txBody>
      </p:sp>
      <p:sp>
        <p:nvSpPr>
          <p:cNvPr id="7" name="灯片编号占位符 6"/>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2880"/>
            </a:lvl1pPr>
          </a:lstStyle>
          <a:p>
            <a:pPr fontAlgn="base"/>
            <a:r>
              <a:rPr lang="zh-CN" altLang="en-US" strike="noStrike" noProof="1" smtClean="0"/>
              <a:t>单击此处编辑母版标题样式</a:t>
            </a:r>
            <a:endParaRPr lang="zh-CN" altLang="en-US" strike="noStrike" noProof="1"/>
          </a:p>
        </p:txBody>
      </p:sp>
      <p:sp>
        <p:nvSpPr>
          <p:cNvPr id="3" name="图片占位符 2"/>
          <p:cNvSpPr>
            <a:spLocks noGrp="1"/>
          </p:cNvSpPr>
          <p:nvPr>
            <p:ph type="pic" idx="1"/>
          </p:nvPr>
        </p:nvSpPr>
        <p:spPr>
          <a:xfrm>
            <a:off x="5183188" y="987425"/>
            <a:ext cx="6172200" cy="4873625"/>
          </a:xfrm>
        </p:spPr>
        <p:txBody>
          <a:bodyPr/>
          <a:lstStyle>
            <a:lvl1pPr marL="0" indent="0">
              <a:buNone/>
              <a:defRPr sz="2880"/>
            </a:lvl1pPr>
            <a:lvl2pPr marL="411480" indent="0">
              <a:buNone/>
              <a:defRPr sz="2520"/>
            </a:lvl2pPr>
            <a:lvl3pPr marL="822960" indent="0">
              <a:buNone/>
              <a:defRPr sz="2160"/>
            </a:lvl3pPr>
            <a:lvl4pPr marL="1234440" indent="0">
              <a:buNone/>
              <a:defRPr sz="1800"/>
            </a:lvl4pPr>
            <a:lvl5pPr marL="1645920" indent="0">
              <a:buNone/>
              <a:defRPr sz="1800"/>
            </a:lvl5pPr>
            <a:lvl6pPr marL="2057400" indent="0">
              <a:buNone/>
              <a:defRPr sz="1800"/>
            </a:lvl6pPr>
            <a:lvl7pPr marL="2468880" indent="0">
              <a:buNone/>
              <a:defRPr sz="1800"/>
            </a:lvl7pPr>
            <a:lvl8pPr marL="2880360" indent="0">
              <a:buNone/>
              <a:defRPr sz="1800"/>
            </a:lvl8pPr>
            <a:lvl9pPr marL="3291840" indent="0">
              <a:buNone/>
              <a:defRPr sz="1800"/>
            </a:lvl9pPr>
          </a:lstStyle>
          <a:p>
            <a:pPr fontAlgn="base"/>
            <a:endParaRPr lang="zh-CN" altLang="en-US" strike="noStrike" noProof="1"/>
          </a:p>
        </p:txBody>
      </p:sp>
      <p:sp>
        <p:nvSpPr>
          <p:cNvPr id="4" name="文本占位符 3"/>
          <p:cNvSpPr>
            <a:spLocks noGrp="1"/>
          </p:cNvSpPr>
          <p:nvPr>
            <p:ph type="body" sz="half" idx="2"/>
          </p:nvPr>
        </p:nvSpPr>
        <p:spPr>
          <a:xfrm>
            <a:off x="839788" y="2057400"/>
            <a:ext cx="3932237" cy="3811588"/>
          </a:xfrm>
        </p:spPr>
        <p:txBody>
          <a:bodyPr/>
          <a:lstStyle>
            <a:lvl1pPr marL="0" indent="0">
              <a:buNone/>
              <a:defRPr sz="1440"/>
            </a:lvl1pPr>
            <a:lvl2pPr marL="411480" indent="0">
              <a:buNone/>
              <a:defRPr sz="1260"/>
            </a:lvl2pPr>
            <a:lvl3pPr marL="822960" indent="0">
              <a:buNone/>
              <a:defRPr sz="1080"/>
            </a:lvl3pPr>
            <a:lvl4pPr marL="1234440" indent="0">
              <a:buNone/>
              <a:defRPr sz="900"/>
            </a:lvl4pPr>
            <a:lvl5pPr marL="1645920" indent="0">
              <a:buNone/>
              <a:defRPr sz="900"/>
            </a:lvl5pPr>
            <a:lvl6pPr marL="2057400" indent="0">
              <a:buNone/>
              <a:defRPr sz="900"/>
            </a:lvl6pPr>
            <a:lvl7pPr marL="2468880" indent="0">
              <a:buNone/>
              <a:defRPr sz="900"/>
            </a:lvl7pPr>
            <a:lvl8pPr marL="2880360" indent="0">
              <a:buNone/>
              <a:defRPr sz="900"/>
            </a:lvl8pPr>
            <a:lvl9pPr marL="3291840" indent="0">
              <a:buNone/>
              <a:defRPr sz="900"/>
            </a:lvl9pPr>
          </a:lstStyle>
          <a:p>
            <a:pPr lvl="0" fontAlgn="base"/>
            <a:r>
              <a:rPr lang="zh-CN" altLang="en-US" strike="noStrike" noProof="1" smtClean="0"/>
              <a:t>单击此处编辑母版文本样式</a:t>
            </a:r>
          </a:p>
        </p:txBody>
      </p:sp>
      <p:sp>
        <p:nvSpPr>
          <p:cNvPr id="5" name="日期占位符 4"/>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6" name="页脚占位符 5"/>
          <p:cNvSpPr>
            <a:spLocks noGrp="1"/>
          </p:cNvSpPr>
          <p:nvPr>
            <p:ph type="ftr" sz="quarter" idx="11"/>
          </p:nvPr>
        </p:nvSpPr>
        <p:spPr/>
        <p:txBody>
          <a:bodyPr/>
          <a:lstStyle/>
          <a:p>
            <a:pPr lvl="0" fontAlgn="base"/>
            <a:endParaRPr lang="en-US" altLang="x-none" strike="noStrike" noProof="1"/>
          </a:p>
        </p:txBody>
      </p:sp>
      <p:sp>
        <p:nvSpPr>
          <p:cNvPr id="7" name="灯片编号占位符 6"/>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5" name="页脚占位符 4"/>
          <p:cNvSpPr>
            <a:spLocks noGrp="1"/>
          </p:cNvSpPr>
          <p:nvPr>
            <p:ph type="ftr" sz="quarter" idx="11"/>
          </p:nvPr>
        </p:nvSpPr>
        <p:spPr/>
        <p:txBody>
          <a:bodyPr/>
          <a:lstStyle/>
          <a:p>
            <a:pPr lvl="0" fontAlgn="base"/>
            <a:endParaRPr lang="en-US" altLang="x-none" strike="noStrike" noProof="1"/>
          </a:p>
        </p:txBody>
      </p:sp>
      <p:sp>
        <p:nvSpPr>
          <p:cNvPr id="6" name="灯片编号占位符 5"/>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320"/>
            <a:ext cx="2743200" cy="5852160"/>
          </a:xfrm>
        </p:spPr>
        <p:txBody>
          <a:bodyPr vert="eaVert"/>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609600" y="274320"/>
            <a:ext cx="8070573" cy="5852160"/>
          </a:xfrm>
        </p:spPr>
        <p:txBody>
          <a:bodyPr vert="eaVert"/>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5" name="页脚占位符 4"/>
          <p:cNvSpPr>
            <a:spLocks noGrp="1"/>
          </p:cNvSpPr>
          <p:nvPr>
            <p:ph type="ftr" sz="quarter" idx="11"/>
          </p:nvPr>
        </p:nvSpPr>
        <p:spPr/>
        <p:txBody>
          <a:bodyPr/>
          <a:lstStyle/>
          <a:p>
            <a:pPr lvl="0" fontAlgn="base"/>
            <a:endParaRPr lang="en-US" altLang="x-none" strike="noStrike" noProof="1"/>
          </a:p>
        </p:txBody>
      </p:sp>
      <p:sp>
        <p:nvSpPr>
          <p:cNvPr id="6" name="灯片编号占位符 5"/>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type="tx" preserve="1">
  <p:cSld name="标题和文本">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p:txBody>
          <a:body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5" name="页脚占位符 4"/>
          <p:cNvSpPr>
            <a:spLocks noGrp="1"/>
          </p:cNvSpPr>
          <p:nvPr>
            <p:ph type="ftr" sz="quarter" idx="11"/>
          </p:nvPr>
        </p:nvSpPr>
        <p:spPr/>
        <p:txBody>
          <a:bodyPr/>
          <a:lstStyle/>
          <a:p>
            <a:pPr lvl="0" fontAlgn="base"/>
            <a:endParaRPr lang="en-US" altLang="x-none" strike="noStrike" noProof="1"/>
          </a:p>
        </p:txBody>
      </p:sp>
      <p:sp>
        <p:nvSpPr>
          <p:cNvPr id="6" name="灯片编号占位符 5"/>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4"/>
            <a:ext cx="9144000" cy="2387600"/>
          </a:xfrm>
        </p:spPr>
        <p:txBody>
          <a:bodyPr anchor="b"/>
          <a:lstStyle>
            <a:lvl1pPr algn="ctr">
              <a:defRPr sz="5400"/>
            </a:lvl1pPr>
          </a:lstStyle>
          <a:p>
            <a:pPr fontAlgn="base"/>
            <a:r>
              <a:rPr lang="zh-CN" altLang="en-US" strike="noStrike" noProof="1" smtClean="0"/>
              <a:t>单击此处编辑母版标题样式</a:t>
            </a:r>
            <a:endParaRPr lang="zh-CN" altLang="en-US" strike="noStrike" noProof="1"/>
          </a:p>
        </p:txBody>
      </p:sp>
      <p:sp>
        <p:nvSpPr>
          <p:cNvPr id="3" name="副标题 2"/>
          <p:cNvSpPr>
            <a:spLocks noGrp="1"/>
          </p:cNvSpPr>
          <p:nvPr>
            <p:ph type="subTitle" idx="1"/>
          </p:nvPr>
        </p:nvSpPr>
        <p:spPr>
          <a:xfrm>
            <a:off x="1524000" y="3602038"/>
            <a:ext cx="9144000" cy="1655762"/>
          </a:xfrm>
        </p:spPr>
        <p:txBody>
          <a:bodyPr/>
          <a:lstStyle>
            <a:lvl1pPr marL="0" indent="0" algn="ctr">
              <a:buNone/>
              <a:defRPr sz="2160"/>
            </a:lvl1pPr>
            <a:lvl2pPr marL="411480" indent="0" algn="ctr">
              <a:buNone/>
              <a:defRPr sz="1800"/>
            </a:lvl2pPr>
            <a:lvl3pPr marL="822960" indent="0" algn="ctr">
              <a:buNone/>
              <a:defRPr sz="1620"/>
            </a:lvl3pPr>
            <a:lvl4pPr marL="1234440" indent="0" algn="ctr">
              <a:buNone/>
              <a:defRPr sz="1440"/>
            </a:lvl4pPr>
            <a:lvl5pPr marL="1645920" indent="0" algn="ctr">
              <a:buNone/>
              <a:defRPr sz="1440"/>
            </a:lvl5pPr>
            <a:lvl6pPr marL="2057400" indent="0" algn="ctr">
              <a:buNone/>
              <a:defRPr sz="1440"/>
            </a:lvl6pPr>
            <a:lvl7pPr marL="2468880" indent="0" algn="ctr">
              <a:buNone/>
              <a:defRPr sz="1440"/>
            </a:lvl7pPr>
            <a:lvl8pPr marL="2880360" indent="0" algn="ctr">
              <a:buNone/>
              <a:defRPr sz="1440"/>
            </a:lvl8pPr>
            <a:lvl9pPr marL="3291840" indent="0" algn="ctr">
              <a:buNone/>
              <a:defRPr sz="1440"/>
            </a:lvl9pPr>
          </a:lstStyle>
          <a:p>
            <a:pPr fontAlgn="base"/>
            <a:r>
              <a:rPr lang="zh-CN" altLang="en-US" strike="noStrike" noProof="1" smtClean="0"/>
              <a:t>单击此处编辑母版副标题样式</a:t>
            </a:r>
            <a:endParaRPr lang="zh-CN" altLang="en-US" strike="noStrike" noProof="1"/>
          </a:p>
        </p:txBody>
      </p:sp>
      <p:sp>
        <p:nvSpPr>
          <p:cNvPr id="4" name="日期占位符 3"/>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5" name="页脚占位符 4"/>
          <p:cNvSpPr>
            <a:spLocks noGrp="1"/>
          </p:cNvSpPr>
          <p:nvPr>
            <p:ph type="ftr" sz="quarter" idx="11"/>
          </p:nvPr>
        </p:nvSpPr>
        <p:spPr/>
        <p:txBody>
          <a:bodyPr/>
          <a:lstStyle/>
          <a:p>
            <a:pPr lvl="0" fontAlgn="base"/>
            <a:endParaRPr lang="en-US" altLang="x-none" strike="noStrike" noProof="1"/>
          </a:p>
        </p:txBody>
      </p:sp>
      <p:sp>
        <p:nvSpPr>
          <p:cNvPr id="6" name="灯片编号占位符 5"/>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p:txBody>
          <a:body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5" name="页脚占位符 4"/>
          <p:cNvSpPr>
            <a:spLocks noGrp="1"/>
          </p:cNvSpPr>
          <p:nvPr>
            <p:ph type="ftr" sz="quarter" idx="11"/>
          </p:nvPr>
        </p:nvSpPr>
        <p:spPr/>
        <p:txBody>
          <a:bodyPr/>
          <a:lstStyle/>
          <a:p>
            <a:pPr lvl="0" fontAlgn="base"/>
            <a:endParaRPr lang="en-US" altLang="x-none" strike="noStrike" noProof="1"/>
          </a:p>
        </p:txBody>
      </p:sp>
      <p:sp>
        <p:nvSpPr>
          <p:cNvPr id="6" name="灯片编号占位符 5"/>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1" y="1709738"/>
            <a:ext cx="10515600" cy="2852737"/>
          </a:xfrm>
        </p:spPr>
        <p:txBody>
          <a:bodyPr anchor="b"/>
          <a:lstStyle>
            <a:lvl1pPr>
              <a:defRPr sz="5400"/>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831851" y="4589464"/>
            <a:ext cx="10515600" cy="1500187"/>
          </a:xfrm>
        </p:spPr>
        <p:txBody>
          <a:bodyPr/>
          <a:lstStyle>
            <a:lvl1pPr marL="0" indent="0">
              <a:buNone/>
              <a:defRPr sz="2160">
                <a:solidFill>
                  <a:schemeClr val="tx1">
                    <a:tint val="75000"/>
                  </a:schemeClr>
                </a:solidFill>
              </a:defRPr>
            </a:lvl1pPr>
            <a:lvl2pPr marL="411480" indent="0">
              <a:buNone/>
              <a:defRPr sz="1800">
                <a:solidFill>
                  <a:schemeClr val="tx1">
                    <a:tint val="75000"/>
                  </a:schemeClr>
                </a:solidFill>
              </a:defRPr>
            </a:lvl2pPr>
            <a:lvl3pPr marL="822960" indent="0">
              <a:buNone/>
              <a:defRPr sz="1620">
                <a:solidFill>
                  <a:schemeClr val="tx1">
                    <a:tint val="75000"/>
                  </a:schemeClr>
                </a:solidFill>
              </a:defRPr>
            </a:lvl3pPr>
            <a:lvl4pPr marL="1234440" indent="0">
              <a:buNone/>
              <a:defRPr sz="1440">
                <a:solidFill>
                  <a:schemeClr val="tx1">
                    <a:tint val="75000"/>
                  </a:schemeClr>
                </a:solidFill>
              </a:defRPr>
            </a:lvl4pPr>
            <a:lvl5pPr marL="1645920" indent="0">
              <a:buNone/>
              <a:defRPr sz="1440">
                <a:solidFill>
                  <a:schemeClr val="tx1">
                    <a:tint val="75000"/>
                  </a:schemeClr>
                </a:solidFill>
              </a:defRPr>
            </a:lvl5pPr>
            <a:lvl6pPr marL="2057400" indent="0">
              <a:buNone/>
              <a:defRPr sz="1440">
                <a:solidFill>
                  <a:schemeClr val="tx1">
                    <a:tint val="75000"/>
                  </a:schemeClr>
                </a:solidFill>
              </a:defRPr>
            </a:lvl6pPr>
            <a:lvl7pPr marL="2468880" indent="0">
              <a:buNone/>
              <a:defRPr sz="1440">
                <a:solidFill>
                  <a:schemeClr val="tx1">
                    <a:tint val="75000"/>
                  </a:schemeClr>
                </a:solidFill>
              </a:defRPr>
            </a:lvl7pPr>
            <a:lvl8pPr marL="2880360" indent="0">
              <a:buNone/>
              <a:defRPr sz="1440">
                <a:solidFill>
                  <a:schemeClr val="tx1">
                    <a:tint val="75000"/>
                  </a:schemeClr>
                </a:solidFill>
              </a:defRPr>
            </a:lvl8pPr>
            <a:lvl9pPr marL="3291840" indent="0">
              <a:buNone/>
              <a:defRPr sz="1440">
                <a:solidFill>
                  <a:schemeClr val="tx1">
                    <a:tint val="75000"/>
                  </a:schemeClr>
                </a:solidFill>
              </a:defRPr>
            </a:lvl9pPr>
          </a:lstStyle>
          <a:p>
            <a:pPr lvl="0" fontAlgn="base"/>
            <a:r>
              <a:rPr lang="zh-CN" altLang="en-US" strike="noStrike" noProof="1" smtClean="0"/>
              <a:t>单击此处编辑母版文本样式</a:t>
            </a:r>
          </a:p>
        </p:txBody>
      </p:sp>
      <p:sp>
        <p:nvSpPr>
          <p:cNvPr id="4" name="日期占位符 3"/>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5" name="页脚占位符 4"/>
          <p:cNvSpPr>
            <a:spLocks noGrp="1"/>
          </p:cNvSpPr>
          <p:nvPr>
            <p:ph type="ftr" sz="quarter" idx="11"/>
          </p:nvPr>
        </p:nvSpPr>
        <p:spPr/>
        <p:txBody>
          <a:bodyPr/>
          <a:lstStyle/>
          <a:p>
            <a:pPr lvl="0" fontAlgn="base"/>
            <a:endParaRPr lang="en-US" altLang="x-none" strike="noStrike" noProof="1"/>
          </a:p>
        </p:txBody>
      </p:sp>
      <p:sp>
        <p:nvSpPr>
          <p:cNvPr id="6" name="灯片编号占位符 5"/>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p:nvPr>
        </p:nvSpPr>
        <p:spPr>
          <a:xfrm>
            <a:off x="609600" y="1600200"/>
            <a:ext cx="5376672" cy="4526280"/>
          </a:xfrm>
        </p:spPr>
        <p:txBody>
          <a:body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内容占位符 3"/>
          <p:cNvSpPr>
            <a:spLocks noGrp="1"/>
          </p:cNvSpPr>
          <p:nvPr>
            <p:ph sz="half" idx="2"/>
          </p:nvPr>
        </p:nvSpPr>
        <p:spPr>
          <a:xfrm>
            <a:off x="6205728" y="1600200"/>
            <a:ext cx="5376672" cy="4526280"/>
          </a:xfrm>
        </p:spPr>
        <p:txBody>
          <a:body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5" name="日期占位符 4"/>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6" name="页脚占位符 5"/>
          <p:cNvSpPr>
            <a:spLocks noGrp="1"/>
          </p:cNvSpPr>
          <p:nvPr>
            <p:ph type="ftr" sz="quarter" idx="11"/>
          </p:nvPr>
        </p:nvSpPr>
        <p:spPr/>
        <p:txBody>
          <a:bodyPr/>
          <a:lstStyle/>
          <a:p>
            <a:pPr lvl="0" fontAlgn="base"/>
            <a:endParaRPr lang="en-US" altLang="x-none" strike="noStrike" noProof="1"/>
          </a:p>
        </p:txBody>
      </p:sp>
      <p:sp>
        <p:nvSpPr>
          <p:cNvPr id="7" name="灯片编号占位符 6"/>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839788" y="1681163"/>
            <a:ext cx="5157787" cy="823912"/>
          </a:xfrm>
        </p:spPr>
        <p:txBody>
          <a:bodyPr anchor="b"/>
          <a:lstStyle>
            <a:lvl1pPr marL="0" indent="0">
              <a:buNone/>
              <a:defRPr sz="2160" b="1"/>
            </a:lvl1pPr>
            <a:lvl2pPr marL="411480" indent="0">
              <a:buNone/>
              <a:defRPr sz="1800" b="1"/>
            </a:lvl2pPr>
            <a:lvl3pPr marL="822960" indent="0">
              <a:buNone/>
              <a:defRPr sz="1620" b="1"/>
            </a:lvl3pPr>
            <a:lvl4pPr marL="1234440" indent="0">
              <a:buNone/>
              <a:defRPr sz="1440" b="1"/>
            </a:lvl4pPr>
            <a:lvl5pPr marL="1645920" indent="0">
              <a:buNone/>
              <a:defRPr sz="1440" b="1"/>
            </a:lvl5pPr>
            <a:lvl6pPr marL="2057400" indent="0">
              <a:buNone/>
              <a:defRPr sz="1440" b="1"/>
            </a:lvl6pPr>
            <a:lvl7pPr marL="2468880" indent="0">
              <a:buNone/>
              <a:defRPr sz="1440" b="1"/>
            </a:lvl7pPr>
            <a:lvl8pPr marL="2880360" indent="0">
              <a:buNone/>
              <a:defRPr sz="1440" b="1"/>
            </a:lvl8pPr>
            <a:lvl9pPr marL="3291840" indent="0">
              <a:buNone/>
              <a:defRPr sz="1440" b="1"/>
            </a:lvl9pPr>
          </a:lstStyle>
          <a:p>
            <a:pPr lvl="0" fontAlgn="base"/>
            <a:r>
              <a:rPr lang="zh-CN" altLang="en-US" strike="noStrike" noProof="1" smtClean="0"/>
              <a:t>单击此处编辑母版文本样式</a:t>
            </a:r>
          </a:p>
        </p:txBody>
      </p:sp>
      <p:sp>
        <p:nvSpPr>
          <p:cNvPr id="4" name="内容占位符 3"/>
          <p:cNvSpPr>
            <a:spLocks noGrp="1"/>
          </p:cNvSpPr>
          <p:nvPr>
            <p:ph sz="half" idx="2"/>
          </p:nvPr>
        </p:nvSpPr>
        <p:spPr>
          <a:xfrm>
            <a:off x="839788" y="2505076"/>
            <a:ext cx="5157787" cy="3684588"/>
          </a:xfrm>
        </p:spPr>
        <p:txBody>
          <a:body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160" b="1"/>
            </a:lvl1pPr>
            <a:lvl2pPr marL="411480" indent="0">
              <a:buNone/>
              <a:defRPr sz="1800" b="1"/>
            </a:lvl2pPr>
            <a:lvl3pPr marL="822960" indent="0">
              <a:buNone/>
              <a:defRPr sz="1620" b="1"/>
            </a:lvl3pPr>
            <a:lvl4pPr marL="1234440" indent="0">
              <a:buNone/>
              <a:defRPr sz="1440" b="1"/>
            </a:lvl4pPr>
            <a:lvl5pPr marL="1645920" indent="0">
              <a:buNone/>
              <a:defRPr sz="1440" b="1"/>
            </a:lvl5pPr>
            <a:lvl6pPr marL="2057400" indent="0">
              <a:buNone/>
              <a:defRPr sz="1440" b="1"/>
            </a:lvl6pPr>
            <a:lvl7pPr marL="2468880" indent="0">
              <a:buNone/>
              <a:defRPr sz="1440" b="1"/>
            </a:lvl7pPr>
            <a:lvl8pPr marL="2880360" indent="0">
              <a:buNone/>
              <a:defRPr sz="1440" b="1"/>
            </a:lvl8pPr>
            <a:lvl9pPr marL="3291840" indent="0">
              <a:buNone/>
              <a:defRPr sz="1440" b="1"/>
            </a:lvl9pPr>
          </a:lstStyle>
          <a:p>
            <a:pPr lvl="0" fontAlgn="base"/>
            <a:r>
              <a:rPr lang="zh-CN" altLang="en-US" strike="noStrike" noProof="1" smtClean="0"/>
              <a:t>单击此处编辑母版文本样式</a:t>
            </a:r>
          </a:p>
        </p:txBody>
      </p:sp>
      <p:sp>
        <p:nvSpPr>
          <p:cNvPr id="6" name="内容占位符 5"/>
          <p:cNvSpPr>
            <a:spLocks noGrp="1"/>
          </p:cNvSpPr>
          <p:nvPr>
            <p:ph sz="quarter" idx="4"/>
          </p:nvPr>
        </p:nvSpPr>
        <p:spPr>
          <a:xfrm>
            <a:off x="6172200" y="2505076"/>
            <a:ext cx="5183188" cy="3684588"/>
          </a:xfrm>
        </p:spPr>
        <p:txBody>
          <a:body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7" name="日期占位符 6"/>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8" name="页脚占位符 7"/>
          <p:cNvSpPr>
            <a:spLocks noGrp="1"/>
          </p:cNvSpPr>
          <p:nvPr>
            <p:ph type="ftr" sz="quarter" idx="11"/>
          </p:nvPr>
        </p:nvSpPr>
        <p:spPr/>
        <p:txBody>
          <a:bodyPr/>
          <a:lstStyle/>
          <a:p>
            <a:pPr lvl="0" fontAlgn="base"/>
            <a:endParaRPr lang="en-US" altLang="x-none" strike="noStrike" noProof="1"/>
          </a:p>
        </p:txBody>
      </p:sp>
      <p:sp>
        <p:nvSpPr>
          <p:cNvPr id="9" name="灯片编号占位符 8"/>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日期占位符 2"/>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4" name="页脚占位符 3"/>
          <p:cNvSpPr>
            <a:spLocks noGrp="1"/>
          </p:cNvSpPr>
          <p:nvPr>
            <p:ph type="ftr" sz="quarter" idx="11"/>
          </p:nvPr>
        </p:nvSpPr>
        <p:spPr/>
        <p:txBody>
          <a:bodyPr/>
          <a:lstStyle/>
          <a:p>
            <a:pPr lvl="0" fontAlgn="base"/>
            <a:endParaRPr lang="en-US" altLang="x-none" strike="noStrike" noProof="1"/>
          </a:p>
        </p:txBody>
      </p:sp>
      <p:sp>
        <p:nvSpPr>
          <p:cNvPr id="5" name="灯片编号占位符 4"/>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3" name="页脚占位符 2"/>
          <p:cNvSpPr>
            <a:spLocks noGrp="1"/>
          </p:cNvSpPr>
          <p:nvPr>
            <p:ph type="ftr" sz="quarter" idx="11"/>
          </p:nvPr>
        </p:nvSpPr>
        <p:spPr/>
        <p:txBody>
          <a:bodyPr/>
          <a:lstStyle/>
          <a:p>
            <a:pPr lvl="0" fontAlgn="base"/>
            <a:endParaRPr lang="en-US" altLang="x-none" strike="noStrike" noProof="1"/>
          </a:p>
        </p:txBody>
      </p:sp>
      <p:sp>
        <p:nvSpPr>
          <p:cNvPr id="4" name="灯片编号占位符 3"/>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2880"/>
            </a:lvl1p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5183188" y="987425"/>
            <a:ext cx="6172200" cy="4873625"/>
          </a:xfrm>
        </p:spPr>
        <p:txBody>
          <a:bodyPr/>
          <a:lstStyle>
            <a:lvl1pPr>
              <a:defRPr sz="2880"/>
            </a:lvl1pPr>
            <a:lvl2pPr>
              <a:defRPr sz="2520"/>
            </a:lvl2pPr>
            <a:lvl3pPr>
              <a:defRPr sz="2160"/>
            </a:lvl3pPr>
            <a:lvl4pPr>
              <a:defRPr sz="1800"/>
            </a:lvl4pPr>
            <a:lvl5pPr>
              <a:defRPr sz="1800"/>
            </a:lvl5pPr>
            <a:lvl6pPr>
              <a:defRPr sz="1800"/>
            </a:lvl6pPr>
            <a:lvl7pPr>
              <a:defRPr sz="1800"/>
            </a:lvl7pPr>
            <a:lvl8pPr>
              <a:defRPr sz="1800"/>
            </a:lvl8pPr>
            <a:lvl9pPr>
              <a:defRPr sz="18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文本占位符 3"/>
          <p:cNvSpPr>
            <a:spLocks noGrp="1"/>
          </p:cNvSpPr>
          <p:nvPr>
            <p:ph type="body" sz="half" idx="2"/>
          </p:nvPr>
        </p:nvSpPr>
        <p:spPr>
          <a:xfrm>
            <a:off x="839788" y="2057400"/>
            <a:ext cx="3932237" cy="3811588"/>
          </a:xfrm>
        </p:spPr>
        <p:txBody>
          <a:bodyPr/>
          <a:lstStyle>
            <a:lvl1pPr marL="0" indent="0">
              <a:buNone/>
              <a:defRPr sz="1440"/>
            </a:lvl1pPr>
            <a:lvl2pPr marL="411480" indent="0">
              <a:buNone/>
              <a:defRPr sz="1260"/>
            </a:lvl2pPr>
            <a:lvl3pPr marL="822960" indent="0">
              <a:buNone/>
              <a:defRPr sz="1080"/>
            </a:lvl3pPr>
            <a:lvl4pPr marL="1234440" indent="0">
              <a:buNone/>
              <a:defRPr sz="900"/>
            </a:lvl4pPr>
            <a:lvl5pPr marL="1645920" indent="0">
              <a:buNone/>
              <a:defRPr sz="900"/>
            </a:lvl5pPr>
            <a:lvl6pPr marL="2057400" indent="0">
              <a:buNone/>
              <a:defRPr sz="900"/>
            </a:lvl6pPr>
            <a:lvl7pPr marL="2468880" indent="0">
              <a:buNone/>
              <a:defRPr sz="900"/>
            </a:lvl7pPr>
            <a:lvl8pPr marL="2880360" indent="0">
              <a:buNone/>
              <a:defRPr sz="900"/>
            </a:lvl8pPr>
            <a:lvl9pPr marL="3291840" indent="0">
              <a:buNone/>
              <a:defRPr sz="900"/>
            </a:lvl9pPr>
          </a:lstStyle>
          <a:p>
            <a:pPr lvl="0" fontAlgn="base"/>
            <a:r>
              <a:rPr lang="zh-CN" altLang="en-US" strike="noStrike" noProof="1" smtClean="0"/>
              <a:t>单击此处编辑母版文本样式</a:t>
            </a:r>
          </a:p>
        </p:txBody>
      </p:sp>
      <p:sp>
        <p:nvSpPr>
          <p:cNvPr id="5" name="日期占位符 4"/>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6" name="页脚占位符 5"/>
          <p:cNvSpPr>
            <a:spLocks noGrp="1"/>
          </p:cNvSpPr>
          <p:nvPr>
            <p:ph type="ftr" sz="quarter" idx="11"/>
          </p:nvPr>
        </p:nvSpPr>
        <p:spPr/>
        <p:txBody>
          <a:bodyPr/>
          <a:lstStyle/>
          <a:p>
            <a:pPr lvl="0" fontAlgn="base"/>
            <a:endParaRPr lang="en-US" altLang="x-none" strike="noStrike" noProof="1"/>
          </a:p>
        </p:txBody>
      </p:sp>
      <p:sp>
        <p:nvSpPr>
          <p:cNvPr id="7" name="灯片编号占位符 6"/>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2880"/>
            </a:lvl1pPr>
          </a:lstStyle>
          <a:p>
            <a:pPr fontAlgn="base"/>
            <a:r>
              <a:rPr lang="zh-CN" altLang="en-US" strike="noStrike" noProof="1" smtClean="0"/>
              <a:t>单击此处编辑母版标题样式</a:t>
            </a:r>
            <a:endParaRPr lang="zh-CN" altLang="en-US" strike="noStrike" noProof="1"/>
          </a:p>
        </p:txBody>
      </p:sp>
      <p:sp>
        <p:nvSpPr>
          <p:cNvPr id="3" name="图片占位符 2"/>
          <p:cNvSpPr>
            <a:spLocks noGrp="1"/>
          </p:cNvSpPr>
          <p:nvPr>
            <p:ph type="pic" idx="1"/>
          </p:nvPr>
        </p:nvSpPr>
        <p:spPr>
          <a:xfrm>
            <a:off x="5183188" y="987425"/>
            <a:ext cx="6172200" cy="4873625"/>
          </a:xfrm>
        </p:spPr>
        <p:txBody>
          <a:bodyPr/>
          <a:lstStyle>
            <a:lvl1pPr marL="0" indent="0">
              <a:buNone/>
              <a:defRPr sz="2880"/>
            </a:lvl1pPr>
            <a:lvl2pPr marL="411480" indent="0">
              <a:buNone/>
              <a:defRPr sz="2520"/>
            </a:lvl2pPr>
            <a:lvl3pPr marL="822960" indent="0">
              <a:buNone/>
              <a:defRPr sz="2160"/>
            </a:lvl3pPr>
            <a:lvl4pPr marL="1234440" indent="0">
              <a:buNone/>
              <a:defRPr sz="1800"/>
            </a:lvl4pPr>
            <a:lvl5pPr marL="1645920" indent="0">
              <a:buNone/>
              <a:defRPr sz="1800"/>
            </a:lvl5pPr>
            <a:lvl6pPr marL="2057400" indent="0">
              <a:buNone/>
              <a:defRPr sz="1800"/>
            </a:lvl6pPr>
            <a:lvl7pPr marL="2468880" indent="0">
              <a:buNone/>
              <a:defRPr sz="1800"/>
            </a:lvl7pPr>
            <a:lvl8pPr marL="2880360" indent="0">
              <a:buNone/>
              <a:defRPr sz="1800"/>
            </a:lvl8pPr>
            <a:lvl9pPr marL="3291840" indent="0">
              <a:buNone/>
              <a:defRPr sz="1800"/>
            </a:lvl9pPr>
          </a:lstStyle>
          <a:p>
            <a:pPr fontAlgn="base"/>
            <a:endParaRPr lang="zh-CN" altLang="en-US" strike="noStrike" noProof="1"/>
          </a:p>
        </p:txBody>
      </p:sp>
      <p:sp>
        <p:nvSpPr>
          <p:cNvPr id="4" name="文本占位符 3"/>
          <p:cNvSpPr>
            <a:spLocks noGrp="1"/>
          </p:cNvSpPr>
          <p:nvPr>
            <p:ph type="body" sz="half" idx="2"/>
          </p:nvPr>
        </p:nvSpPr>
        <p:spPr>
          <a:xfrm>
            <a:off x="839788" y="2057400"/>
            <a:ext cx="3932237" cy="3811588"/>
          </a:xfrm>
        </p:spPr>
        <p:txBody>
          <a:bodyPr/>
          <a:lstStyle>
            <a:lvl1pPr marL="0" indent="0">
              <a:buNone/>
              <a:defRPr sz="1440"/>
            </a:lvl1pPr>
            <a:lvl2pPr marL="411480" indent="0">
              <a:buNone/>
              <a:defRPr sz="1260"/>
            </a:lvl2pPr>
            <a:lvl3pPr marL="822960" indent="0">
              <a:buNone/>
              <a:defRPr sz="1080"/>
            </a:lvl3pPr>
            <a:lvl4pPr marL="1234440" indent="0">
              <a:buNone/>
              <a:defRPr sz="900"/>
            </a:lvl4pPr>
            <a:lvl5pPr marL="1645920" indent="0">
              <a:buNone/>
              <a:defRPr sz="900"/>
            </a:lvl5pPr>
            <a:lvl6pPr marL="2057400" indent="0">
              <a:buNone/>
              <a:defRPr sz="900"/>
            </a:lvl6pPr>
            <a:lvl7pPr marL="2468880" indent="0">
              <a:buNone/>
              <a:defRPr sz="900"/>
            </a:lvl7pPr>
            <a:lvl8pPr marL="2880360" indent="0">
              <a:buNone/>
              <a:defRPr sz="900"/>
            </a:lvl8pPr>
            <a:lvl9pPr marL="3291840" indent="0">
              <a:buNone/>
              <a:defRPr sz="900"/>
            </a:lvl9pPr>
          </a:lstStyle>
          <a:p>
            <a:pPr lvl="0" fontAlgn="base"/>
            <a:r>
              <a:rPr lang="zh-CN" altLang="en-US" strike="noStrike" noProof="1" smtClean="0"/>
              <a:t>单击此处编辑母版文本样式</a:t>
            </a:r>
          </a:p>
        </p:txBody>
      </p:sp>
      <p:sp>
        <p:nvSpPr>
          <p:cNvPr id="5" name="日期占位符 4"/>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6" name="页脚占位符 5"/>
          <p:cNvSpPr>
            <a:spLocks noGrp="1"/>
          </p:cNvSpPr>
          <p:nvPr>
            <p:ph type="ftr" sz="quarter" idx="11"/>
          </p:nvPr>
        </p:nvSpPr>
        <p:spPr/>
        <p:txBody>
          <a:bodyPr/>
          <a:lstStyle/>
          <a:p>
            <a:pPr lvl="0" fontAlgn="base"/>
            <a:endParaRPr lang="en-US" altLang="x-none" strike="noStrike" noProof="1"/>
          </a:p>
        </p:txBody>
      </p:sp>
      <p:sp>
        <p:nvSpPr>
          <p:cNvPr id="7" name="灯片编号占位符 6"/>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5" name="页脚占位符 4"/>
          <p:cNvSpPr>
            <a:spLocks noGrp="1"/>
          </p:cNvSpPr>
          <p:nvPr>
            <p:ph type="ftr" sz="quarter" idx="11"/>
          </p:nvPr>
        </p:nvSpPr>
        <p:spPr/>
        <p:txBody>
          <a:bodyPr/>
          <a:lstStyle/>
          <a:p>
            <a:pPr lvl="0" fontAlgn="base"/>
            <a:endParaRPr lang="en-US" altLang="x-none" strike="noStrike" noProof="1"/>
          </a:p>
        </p:txBody>
      </p:sp>
      <p:sp>
        <p:nvSpPr>
          <p:cNvPr id="6" name="灯片编号占位符 5"/>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320"/>
            <a:ext cx="2743200" cy="5852160"/>
          </a:xfrm>
        </p:spPr>
        <p:txBody>
          <a:bodyPr vert="eaVert"/>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609600" y="274320"/>
            <a:ext cx="8070573" cy="5852160"/>
          </a:xfrm>
        </p:spPr>
        <p:txBody>
          <a:bodyPr vert="eaVert"/>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5" name="页脚占位符 4"/>
          <p:cNvSpPr>
            <a:spLocks noGrp="1"/>
          </p:cNvSpPr>
          <p:nvPr>
            <p:ph type="ftr" sz="quarter" idx="11"/>
          </p:nvPr>
        </p:nvSpPr>
        <p:spPr/>
        <p:txBody>
          <a:bodyPr/>
          <a:lstStyle/>
          <a:p>
            <a:pPr lvl="0" fontAlgn="base"/>
            <a:endParaRPr lang="en-US" altLang="x-none" strike="noStrike" noProof="1"/>
          </a:p>
        </p:txBody>
      </p:sp>
      <p:sp>
        <p:nvSpPr>
          <p:cNvPr id="6" name="灯片编号占位符 5"/>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type="tx" preserve="1">
  <p:cSld name="标题和文本">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p:txBody>
          <a:body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5" name="页脚占位符 4"/>
          <p:cNvSpPr>
            <a:spLocks noGrp="1"/>
          </p:cNvSpPr>
          <p:nvPr>
            <p:ph type="ftr" sz="quarter" idx="11"/>
          </p:nvPr>
        </p:nvSpPr>
        <p:spPr/>
        <p:txBody>
          <a:bodyPr/>
          <a:lstStyle/>
          <a:p>
            <a:pPr lvl="0" fontAlgn="base"/>
            <a:endParaRPr lang="en-US" altLang="x-none" strike="noStrike" noProof="1"/>
          </a:p>
        </p:txBody>
      </p:sp>
      <p:sp>
        <p:nvSpPr>
          <p:cNvPr id="6" name="灯片编号占位符 5"/>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4"/>
            <a:ext cx="9144000" cy="2387600"/>
          </a:xfrm>
        </p:spPr>
        <p:txBody>
          <a:bodyPr anchor="b"/>
          <a:lstStyle>
            <a:lvl1pPr algn="ctr">
              <a:defRPr sz="5400"/>
            </a:lvl1pPr>
          </a:lstStyle>
          <a:p>
            <a:pPr fontAlgn="base"/>
            <a:r>
              <a:rPr lang="zh-CN" altLang="en-US" strike="noStrike" noProof="1" smtClean="0"/>
              <a:t>单击此处编辑母版标题样式</a:t>
            </a:r>
            <a:endParaRPr lang="zh-CN" altLang="en-US" strike="noStrike" noProof="1"/>
          </a:p>
        </p:txBody>
      </p:sp>
      <p:sp>
        <p:nvSpPr>
          <p:cNvPr id="3" name="副标题 2"/>
          <p:cNvSpPr>
            <a:spLocks noGrp="1"/>
          </p:cNvSpPr>
          <p:nvPr>
            <p:ph type="subTitle" idx="1"/>
          </p:nvPr>
        </p:nvSpPr>
        <p:spPr>
          <a:xfrm>
            <a:off x="1524000" y="3602038"/>
            <a:ext cx="9144000" cy="1655762"/>
          </a:xfrm>
        </p:spPr>
        <p:txBody>
          <a:bodyPr/>
          <a:lstStyle>
            <a:lvl1pPr marL="0" indent="0" algn="ctr">
              <a:buNone/>
              <a:defRPr sz="2160"/>
            </a:lvl1pPr>
            <a:lvl2pPr marL="411480" indent="0" algn="ctr">
              <a:buNone/>
              <a:defRPr sz="1800"/>
            </a:lvl2pPr>
            <a:lvl3pPr marL="822960" indent="0" algn="ctr">
              <a:buNone/>
              <a:defRPr sz="1620"/>
            </a:lvl3pPr>
            <a:lvl4pPr marL="1234440" indent="0" algn="ctr">
              <a:buNone/>
              <a:defRPr sz="1440"/>
            </a:lvl4pPr>
            <a:lvl5pPr marL="1645920" indent="0" algn="ctr">
              <a:buNone/>
              <a:defRPr sz="1440"/>
            </a:lvl5pPr>
            <a:lvl6pPr marL="2057400" indent="0" algn="ctr">
              <a:buNone/>
              <a:defRPr sz="1440"/>
            </a:lvl6pPr>
            <a:lvl7pPr marL="2468880" indent="0" algn="ctr">
              <a:buNone/>
              <a:defRPr sz="1440"/>
            </a:lvl7pPr>
            <a:lvl8pPr marL="2880360" indent="0" algn="ctr">
              <a:buNone/>
              <a:defRPr sz="1440"/>
            </a:lvl8pPr>
            <a:lvl9pPr marL="3291840" indent="0" algn="ctr">
              <a:buNone/>
              <a:defRPr sz="1440"/>
            </a:lvl9pPr>
          </a:lstStyle>
          <a:p>
            <a:pPr fontAlgn="base"/>
            <a:r>
              <a:rPr lang="zh-CN" altLang="en-US" strike="noStrike" noProof="1" smtClean="0"/>
              <a:t>单击此处编辑母版副标题样式</a:t>
            </a:r>
            <a:endParaRPr lang="zh-CN" altLang="en-US" strike="noStrike" noProof="1"/>
          </a:p>
        </p:txBody>
      </p:sp>
      <p:sp>
        <p:nvSpPr>
          <p:cNvPr id="4" name="日期占位符 3"/>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5" name="页脚占位符 4"/>
          <p:cNvSpPr>
            <a:spLocks noGrp="1"/>
          </p:cNvSpPr>
          <p:nvPr>
            <p:ph type="ftr" sz="quarter" idx="11"/>
          </p:nvPr>
        </p:nvSpPr>
        <p:spPr/>
        <p:txBody>
          <a:bodyPr/>
          <a:lstStyle/>
          <a:p>
            <a:pPr lvl="0" fontAlgn="base"/>
            <a:endParaRPr lang="en-US" altLang="x-none" strike="noStrike" noProof="1"/>
          </a:p>
        </p:txBody>
      </p:sp>
      <p:sp>
        <p:nvSpPr>
          <p:cNvPr id="6" name="灯片编号占位符 5"/>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p:txBody>
          <a:body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5" name="页脚占位符 4"/>
          <p:cNvSpPr>
            <a:spLocks noGrp="1"/>
          </p:cNvSpPr>
          <p:nvPr>
            <p:ph type="ftr" sz="quarter" idx="11"/>
          </p:nvPr>
        </p:nvSpPr>
        <p:spPr/>
        <p:txBody>
          <a:bodyPr/>
          <a:lstStyle/>
          <a:p>
            <a:pPr lvl="0" fontAlgn="base"/>
            <a:endParaRPr lang="en-US" altLang="x-none" strike="noStrike" noProof="1"/>
          </a:p>
        </p:txBody>
      </p:sp>
      <p:sp>
        <p:nvSpPr>
          <p:cNvPr id="6" name="灯片编号占位符 5"/>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1" y="1709738"/>
            <a:ext cx="10515600" cy="2852737"/>
          </a:xfrm>
        </p:spPr>
        <p:txBody>
          <a:bodyPr anchor="b"/>
          <a:lstStyle>
            <a:lvl1pPr>
              <a:defRPr sz="5400"/>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831851" y="4589464"/>
            <a:ext cx="10515600" cy="1500187"/>
          </a:xfrm>
        </p:spPr>
        <p:txBody>
          <a:bodyPr/>
          <a:lstStyle>
            <a:lvl1pPr marL="0" indent="0">
              <a:buNone/>
              <a:defRPr sz="2160">
                <a:solidFill>
                  <a:schemeClr val="tx1">
                    <a:tint val="75000"/>
                  </a:schemeClr>
                </a:solidFill>
              </a:defRPr>
            </a:lvl1pPr>
            <a:lvl2pPr marL="411480" indent="0">
              <a:buNone/>
              <a:defRPr sz="1800">
                <a:solidFill>
                  <a:schemeClr val="tx1">
                    <a:tint val="75000"/>
                  </a:schemeClr>
                </a:solidFill>
              </a:defRPr>
            </a:lvl2pPr>
            <a:lvl3pPr marL="822960" indent="0">
              <a:buNone/>
              <a:defRPr sz="1620">
                <a:solidFill>
                  <a:schemeClr val="tx1">
                    <a:tint val="75000"/>
                  </a:schemeClr>
                </a:solidFill>
              </a:defRPr>
            </a:lvl3pPr>
            <a:lvl4pPr marL="1234440" indent="0">
              <a:buNone/>
              <a:defRPr sz="1440">
                <a:solidFill>
                  <a:schemeClr val="tx1">
                    <a:tint val="75000"/>
                  </a:schemeClr>
                </a:solidFill>
              </a:defRPr>
            </a:lvl4pPr>
            <a:lvl5pPr marL="1645920" indent="0">
              <a:buNone/>
              <a:defRPr sz="1440">
                <a:solidFill>
                  <a:schemeClr val="tx1">
                    <a:tint val="75000"/>
                  </a:schemeClr>
                </a:solidFill>
              </a:defRPr>
            </a:lvl5pPr>
            <a:lvl6pPr marL="2057400" indent="0">
              <a:buNone/>
              <a:defRPr sz="1440">
                <a:solidFill>
                  <a:schemeClr val="tx1">
                    <a:tint val="75000"/>
                  </a:schemeClr>
                </a:solidFill>
              </a:defRPr>
            </a:lvl6pPr>
            <a:lvl7pPr marL="2468880" indent="0">
              <a:buNone/>
              <a:defRPr sz="1440">
                <a:solidFill>
                  <a:schemeClr val="tx1">
                    <a:tint val="75000"/>
                  </a:schemeClr>
                </a:solidFill>
              </a:defRPr>
            </a:lvl7pPr>
            <a:lvl8pPr marL="2880360" indent="0">
              <a:buNone/>
              <a:defRPr sz="1440">
                <a:solidFill>
                  <a:schemeClr val="tx1">
                    <a:tint val="75000"/>
                  </a:schemeClr>
                </a:solidFill>
              </a:defRPr>
            </a:lvl8pPr>
            <a:lvl9pPr marL="3291840" indent="0">
              <a:buNone/>
              <a:defRPr sz="1440">
                <a:solidFill>
                  <a:schemeClr val="tx1">
                    <a:tint val="75000"/>
                  </a:schemeClr>
                </a:solidFill>
              </a:defRPr>
            </a:lvl9pPr>
          </a:lstStyle>
          <a:p>
            <a:pPr lvl="0" fontAlgn="base"/>
            <a:r>
              <a:rPr lang="zh-CN" altLang="en-US" strike="noStrike" noProof="1" smtClean="0"/>
              <a:t>单击此处编辑母版文本样式</a:t>
            </a:r>
          </a:p>
        </p:txBody>
      </p:sp>
      <p:sp>
        <p:nvSpPr>
          <p:cNvPr id="4" name="日期占位符 3"/>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5" name="页脚占位符 4"/>
          <p:cNvSpPr>
            <a:spLocks noGrp="1"/>
          </p:cNvSpPr>
          <p:nvPr>
            <p:ph type="ftr" sz="quarter" idx="11"/>
          </p:nvPr>
        </p:nvSpPr>
        <p:spPr/>
        <p:txBody>
          <a:bodyPr/>
          <a:lstStyle/>
          <a:p>
            <a:pPr lvl="0" fontAlgn="base"/>
            <a:endParaRPr lang="en-US" altLang="x-none" strike="noStrike" noProof="1"/>
          </a:p>
        </p:txBody>
      </p:sp>
      <p:sp>
        <p:nvSpPr>
          <p:cNvPr id="6" name="灯片编号占位符 5"/>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p:nvPr>
        </p:nvSpPr>
        <p:spPr>
          <a:xfrm>
            <a:off x="609600" y="1600200"/>
            <a:ext cx="5376672" cy="4526280"/>
          </a:xfrm>
        </p:spPr>
        <p:txBody>
          <a:body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内容占位符 3"/>
          <p:cNvSpPr>
            <a:spLocks noGrp="1"/>
          </p:cNvSpPr>
          <p:nvPr>
            <p:ph sz="half" idx="2"/>
          </p:nvPr>
        </p:nvSpPr>
        <p:spPr>
          <a:xfrm>
            <a:off x="6205728" y="1600200"/>
            <a:ext cx="5376672" cy="4526280"/>
          </a:xfrm>
        </p:spPr>
        <p:txBody>
          <a:body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5" name="日期占位符 4"/>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6" name="页脚占位符 5"/>
          <p:cNvSpPr>
            <a:spLocks noGrp="1"/>
          </p:cNvSpPr>
          <p:nvPr>
            <p:ph type="ftr" sz="quarter" idx="11"/>
          </p:nvPr>
        </p:nvSpPr>
        <p:spPr/>
        <p:txBody>
          <a:bodyPr/>
          <a:lstStyle/>
          <a:p>
            <a:pPr lvl="0" fontAlgn="base"/>
            <a:endParaRPr lang="en-US" altLang="x-none" strike="noStrike" noProof="1"/>
          </a:p>
        </p:txBody>
      </p:sp>
      <p:sp>
        <p:nvSpPr>
          <p:cNvPr id="7" name="灯片编号占位符 6"/>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839788" y="1681163"/>
            <a:ext cx="5157787" cy="823912"/>
          </a:xfrm>
        </p:spPr>
        <p:txBody>
          <a:bodyPr anchor="b"/>
          <a:lstStyle>
            <a:lvl1pPr marL="0" indent="0">
              <a:buNone/>
              <a:defRPr sz="2160" b="1"/>
            </a:lvl1pPr>
            <a:lvl2pPr marL="411480" indent="0">
              <a:buNone/>
              <a:defRPr sz="1800" b="1"/>
            </a:lvl2pPr>
            <a:lvl3pPr marL="822960" indent="0">
              <a:buNone/>
              <a:defRPr sz="1620" b="1"/>
            </a:lvl3pPr>
            <a:lvl4pPr marL="1234440" indent="0">
              <a:buNone/>
              <a:defRPr sz="1440" b="1"/>
            </a:lvl4pPr>
            <a:lvl5pPr marL="1645920" indent="0">
              <a:buNone/>
              <a:defRPr sz="1440" b="1"/>
            </a:lvl5pPr>
            <a:lvl6pPr marL="2057400" indent="0">
              <a:buNone/>
              <a:defRPr sz="1440" b="1"/>
            </a:lvl6pPr>
            <a:lvl7pPr marL="2468880" indent="0">
              <a:buNone/>
              <a:defRPr sz="1440" b="1"/>
            </a:lvl7pPr>
            <a:lvl8pPr marL="2880360" indent="0">
              <a:buNone/>
              <a:defRPr sz="1440" b="1"/>
            </a:lvl8pPr>
            <a:lvl9pPr marL="3291840" indent="0">
              <a:buNone/>
              <a:defRPr sz="1440" b="1"/>
            </a:lvl9pPr>
          </a:lstStyle>
          <a:p>
            <a:pPr lvl="0" fontAlgn="base"/>
            <a:r>
              <a:rPr lang="zh-CN" altLang="en-US" strike="noStrike" noProof="1" smtClean="0"/>
              <a:t>单击此处编辑母版文本样式</a:t>
            </a:r>
          </a:p>
        </p:txBody>
      </p:sp>
      <p:sp>
        <p:nvSpPr>
          <p:cNvPr id="4" name="内容占位符 3"/>
          <p:cNvSpPr>
            <a:spLocks noGrp="1"/>
          </p:cNvSpPr>
          <p:nvPr>
            <p:ph sz="half" idx="2"/>
          </p:nvPr>
        </p:nvSpPr>
        <p:spPr>
          <a:xfrm>
            <a:off x="839788" y="2505076"/>
            <a:ext cx="5157787" cy="3684588"/>
          </a:xfrm>
        </p:spPr>
        <p:txBody>
          <a:body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160" b="1"/>
            </a:lvl1pPr>
            <a:lvl2pPr marL="411480" indent="0">
              <a:buNone/>
              <a:defRPr sz="1800" b="1"/>
            </a:lvl2pPr>
            <a:lvl3pPr marL="822960" indent="0">
              <a:buNone/>
              <a:defRPr sz="1620" b="1"/>
            </a:lvl3pPr>
            <a:lvl4pPr marL="1234440" indent="0">
              <a:buNone/>
              <a:defRPr sz="1440" b="1"/>
            </a:lvl4pPr>
            <a:lvl5pPr marL="1645920" indent="0">
              <a:buNone/>
              <a:defRPr sz="1440" b="1"/>
            </a:lvl5pPr>
            <a:lvl6pPr marL="2057400" indent="0">
              <a:buNone/>
              <a:defRPr sz="1440" b="1"/>
            </a:lvl6pPr>
            <a:lvl7pPr marL="2468880" indent="0">
              <a:buNone/>
              <a:defRPr sz="1440" b="1"/>
            </a:lvl7pPr>
            <a:lvl8pPr marL="2880360" indent="0">
              <a:buNone/>
              <a:defRPr sz="1440" b="1"/>
            </a:lvl8pPr>
            <a:lvl9pPr marL="3291840" indent="0">
              <a:buNone/>
              <a:defRPr sz="1440" b="1"/>
            </a:lvl9pPr>
          </a:lstStyle>
          <a:p>
            <a:pPr lvl="0" fontAlgn="base"/>
            <a:r>
              <a:rPr lang="zh-CN" altLang="en-US" strike="noStrike" noProof="1" smtClean="0"/>
              <a:t>单击此处编辑母版文本样式</a:t>
            </a:r>
          </a:p>
        </p:txBody>
      </p:sp>
      <p:sp>
        <p:nvSpPr>
          <p:cNvPr id="6" name="内容占位符 5"/>
          <p:cNvSpPr>
            <a:spLocks noGrp="1"/>
          </p:cNvSpPr>
          <p:nvPr>
            <p:ph sz="quarter" idx="4"/>
          </p:nvPr>
        </p:nvSpPr>
        <p:spPr>
          <a:xfrm>
            <a:off x="6172200" y="2505076"/>
            <a:ext cx="5183188" cy="3684588"/>
          </a:xfrm>
        </p:spPr>
        <p:txBody>
          <a:body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7" name="日期占位符 6"/>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8" name="页脚占位符 7"/>
          <p:cNvSpPr>
            <a:spLocks noGrp="1"/>
          </p:cNvSpPr>
          <p:nvPr>
            <p:ph type="ftr" sz="quarter" idx="11"/>
          </p:nvPr>
        </p:nvSpPr>
        <p:spPr/>
        <p:txBody>
          <a:bodyPr/>
          <a:lstStyle/>
          <a:p>
            <a:pPr lvl="0" fontAlgn="base"/>
            <a:endParaRPr lang="en-US" altLang="x-none" strike="noStrike" noProof="1"/>
          </a:p>
        </p:txBody>
      </p:sp>
      <p:sp>
        <p:nvSpPr>
          <p:cNvPr id="9" name="灯片编号占位符 8"/>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日期占位符 2"/>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4" name="页脚占位符 3"/>
          <p:cNvSpPr>
            <a:spLocks noGrp="1"/>
          </p:cNvSpPr>
          <p:nvPr>
            <p:ph type="ftr" sz="quarter" idx="11"/>
          </p:nvPr>
        </p:nvSpPr>
        <p:spPr/>
        <p:txBody>
          <a:bodyPr/>
          <a:lstStyle/>
          <a:p>
            <a:pPr lvl="0" fontAlgn="base"/>
            <a:endParaRPr lang="en-US" altLang="x-none" strike="noStrike" noProof="1"/>
          </a:p>
        </p:txBody>
      </p:sp>
      <p:sp>
        <p:nvSpPr>
          <p:cNvPr id="5" name="灯片编号占位符 4"/>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3" name="页脚占位符 2"/>
          <p:cNvSpPr>
            <a:spLocks noGrp="1"/>
          </p:cNvSpPr>
          <p:nvPr>
            <p:ph type="ftr" sz="quarter" idx="11"/>
          </p:nvPr>
        </p:nvSpPr>
        <p:spPr/>
        <p:txBody>
          <a:bodyPr/>
          <a:lstStyle/>
          <a:p>
            <a:pPr lvl="0" fontAlgn="base"/>
            <a:endParaRPr lang="en-US" altLang="x-none" strike="noStrike" noProof="1"/>
          </a:p>
        </p:txBody>
      </p:sp>
      <p:sp>
        <p:nvSpPr>
          <p:cNvPr id="4" name="灯片编号占位符 3"/>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2880"/>
            </a:lvl1p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5183188" y="987425"/>
            <a:ext cx="6172200" cy="4873625"/>
          </a:xfrm>
        </p:spPr>
        <p:txBody>
          <a:bodyPr/>
          <a:lstStyle>
            <a:lvl1pPr>
              <a:defRPr sz="2880"/>
            </a:lvl1pPr>
            <a:lvl2pPr>
              <a:defRPr sz="2520"/>
            </a:lvl2pPr>
            <a:lvl3pPr>
              <a:defRPr sz="2160"/>
            </a:lvl3pPr>
            <a:lvl4pPr>
              <a:defRPr sz="1800"/>
            </a:lvl4pPr>
            <a:lvl5pPr>
              <a:defRPr sz="1800"/>
            </a:lvl5pPr>
            <a:lvl6pPr>
              <a:defRPr sz="1800"/>
            </a:lvl6pPr>
            <a:lvl7pPr>
              <a:defRPr sz="1800"/>
            </a:lvl7pPr>
            <a:lvl8pPr>
              <a:defRPr sz="1800"/>
            </a:lvl8pPr>
            <a:lvl9pPr>
              <a:defRPr sz="18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文本占位符 3"/>
          <p:cNvSpPr>
            <a:spLocks noGrp="1"/>
          </p:cNvSpPr>
          <p:nvPr>
            <p:ph type="body" sz="half" idx="2"/>
          </p:nvPr>
        </p:nvSpPr>
        <p:spPr>
          <a:xfrm>
            <a:off x="839788" y="2057400"/>
            <a:ext cx="3932237" cy="3811588"/>
          </a:xfrm>
        </p:spPr>
        <p:txBody>
          <a:bodyPr/>
          <a:lstStyle>
            <a:lvl1pPr marL="0" indent="0">
              <a:buNone/>
              <a:defRPr sz="1440"/>
            </a:lvl1pPr>
            <a:lvl2pPr marL="411480" indent="0">
              <a:buNone/>
              <a:defRPr sz="1260"/>
            </a:lvl2pPr>
            <a:lvl3pPr marL="822960" indent="0">
              <a:buNone/>
              <a:defRPr sz="1080"/>
            </a:lvl3pPr>
            <a:lvl4pPr marL="1234440" indent="0">
              <a:buNone/>
              <a:defRPr sz="900"/>
            </a:lvl4pPr>
            <a:lvl5pPr marL="1645920" indent="0">
              <a:buNone/>
              <a:defRPr sz="900"/>
            </a:lvl5pPr>
            <a:lvl6pPr marL="2057400" indent="0">
              <a:buNone/>
              <a:defRPr sz="900"/>
            </a:lvl6pPr>
            <a:lvl7pPr marL="2468880" indent="0">
              <a:buNone/>
              <a:defRPr sz="900"/>
            </a:lvl7pPr>
            <a:lvl8pPr marL="2880360" indent="0">
              <a:buNone/>
              <a:defRPr sz="900"/>
            </a:lvl8pPr>
            <a:lvl9pPr marL="3291840" indent="0">
              <a:buNone/>
              <a:defRPr sz="900"/>
            </a:lvl9pPr>
          </a:lstStyle>
          <a:p>
            <a:pPr lvl="0" fontAlgn="base"/>
            <a:r>
              <a:rPr lang="zh-CN" altLang="en-US" strike="noStrike" noProof="1" smtClean="0"/>
              <a:t>单击此处编辑母版文本样式</a:t>
            </a:r>
          </a:p>
        </p:txBody>
      </p:sp>
      <p:sp>
        <p:nvSpPr>
          <p:cNvPr id="5" name="日期占位符 4"/>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6" name="页脚占位符 5"/>
          <p:cNvSpPr>
            <a:spLocks noGrp="1"/>
          </p:cNvSpPr>
          <p:nvPr>
            <p:ph type="ftr" sz="quarter" idx="11"/>
          </p:nvPr>
        </p:nvSpPr>
        <p:spPr/>
        <p:txBody>
          <a:bodyPr/>
          <a:lstStyle/>
          <a:p>
            <a:pPr lvl="0" fontAlgn="base"/>
            <a:endParaRPr lang="en-US" altLang="x-none" strike="noStrike" noProof="1"/>
          </a:p>
        </p:txBody>
      </p:sp>
      <p:sp>
        <p:nvSpPr>
          <p:cNvPr id="7" name="灯片编号占位符 6"/>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2880"/>
            </a:lvl1pPr>
          </a:lstStyle>
          <a:p>
            <a:pPr fontAlgn="base"/>
            <a:r>
              <a:rPr lang="zh-CN" altLang="en-US" strike="noStrike" noProof="1" smtClean="0"/>
              <a:t>单击此处编辑母版标题样式</a:t>
            </a:r>
            <a:endParaRPr lang="zh-CN" altLang="en-US" strike="noStrike" noProof="1"/>
          </a:p>
        </p:txBody>
      </p:sp>
      <p:sp>
        <p:nvSpPr>
          <p:cNvPr id="3" name="图片占位符 2"/>
          <p:cNvSpPr>
            <a:spLocks noGrp="1"/>
          </p:cNvSpPr>
          <p:nvPr>
            <p:ph type="pic" idx="1"/>
          </p:nvPr>
        </p:nvSpPr>
        <p:spPr>
          <a:xfrm>
            <a:off x="5183188" y="987425"/>
            <a:ext cx="6172200" cy="4873625"/>
          </a:xfrm>
        </p:spPr>
        <p:txBody>
          <a:bodyPr/>
          <a:lstStyle>
            <a:lvl1pPr marL="0" indent="0">
              <a:buNone/>
              <a:defRPr sz="2880"/>
            </a:lvl1pPr>
            <a:lvl2pPr marL="411480" indent="0">
              <a:buNone/>
              <a:defRPr sz="2520"/>
            </a:lvl2pPr>
            <a:lvl3pPr marL="822960" indent="0">
              <a:buNone/>
              <a:defRPr sz="2160"/>
            </a:lvl3pPr>
            <a:lvl4pPr marL="1234440" indent="0">
              <a:buNone/>
              <a:defRPr sz="1800"/>
            </a:lvl4pPr>
            <a:lvl5pPr marL="1645920" indent="0">
              <a:buNone/>
              <a:defRPr sz="1800"/>
            </a:lvl5pPr>
            <a:lvl6pPr marL="2057400" indent="0">
              <a:buNone/>
              <a:defRPr sz="1800"/>
            </a:lvl6pPr>
            <a:lvl7pPr marL="2468880" indent="0">
              <a:buNone/>
              <a:defRPr sz="1800"/>
            </a:lvl7pPr>
            <a:lvl8pPr marL="2880360" indent="0">
              <a:buNone/>
              <a:defRPr sz="1800"/>
            </a:lvl8pPr>
            <a:lvl9pPr marL="3291840" indent="0">
              <a:buNone/>
              <a:defRPr sz="1800"/>
            </a:lvl9pPr>
          </a:lstStyle>
          <a:p>
            <a:pPr fontAlgn="base"/>
            <a:endParaRPr lang="zh-CN" altLang="en-US" strike="noStrike" noProof="1"/>
          </a:p>
        </p:txBody>
      </p:sp>
      <p:sp>
        <p:nvSpPr>
          <p:cNvPr id="4" name="文本占位符 3"/>
          <p:cNvSpPr>
            <a:spLocks noGrp="1"/>
          </p:cNvSpPr>
          <p:nvPr>
            <p:ph type="body" sz="half" idx="2"/>
          </p:nvPr>
        </p:nvSpPr>
        <p:spPr>
          <a:xfrm>
            <a:off x="839788" y="2057400"/>
            <a:ext cx="3932237" cy="3811588"/>
          </a:xfrm>
        </p:spPr>
        <p:txBody>
          <a:bodyPr/>
          <a:lstStyle>
            <a:lvl1pPr marL="0" indent="0">
              <a:buNone/>
              <a:defRPr sz="1440"/>
            </a:lvl1pPr>
            <a:lvl2pPr marL="411480" indent="0">
              <a:buNone/>
              <a:defRPr sz="1260"/>
            </a:lvl2pPr>
            <a:lvl3pPr marL="822960" indent="0">
              <a:buNone/>
              <a:defRPr sz="1080"/>
            </a:lvl3pPr>
            <a:lvl4pPr marL="1234440" indent="0">
              <a:buNone/>
              <a:defRPr sz="900"/>
            </a:lvl4pPr>
            <a:lvl5pPr marL="1645920" indent="0">
              <a:buNone/>
              <a:defRPr sz="900"/>
            </a:lvl5pPr>
            <a:lvl6pPr marL="2057400" indent="0">
              <a:buNone/>
              <a:defRPr sz="900"/>
            </a:lvl6pPr>
            <a:lvl7pPr marL="2468880" indent="0">
              <a:buNone/>
              <a:defRPr sz="900"/>
            </a:lvl7pPr>
            <a:lvl8pPr marL="2880360" indent="0">
              <a:buNone/>
              <a:defRPr sz="900"/>
            </a:lvl8pPr>
            <a:lvl9pPr marL="3291840" indent="0">
              <a:buNone/>
              <a:defRPr sz="900"/>
            </a:lvl9pPr>
          </a:lstStyle>
          <a:p>
            <a:pPr lvl="0" fontAlgn="base"/>
            <a:r>
              <a:rPr lang="zh-CN" altLang="en-US" strike="noStrike" noProof="1" smtClean="0"/>
              <a:t>单击此处编辑母版文本样式</a:t>
            </a:r>
          </a:p>
        </p:txBody>
      </p:sp>
      <p:sp>
        <p:nvSpPr>
          <p:cNvPr id="5" name="日期占位符 4"/>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6" name="页脚占位符 5"/>
          <p:cNvSpPr>
            <a:spLocks noGrp="1"/>
          </p:cNvSpPr>
          <p:nvPr>
            <p:ph type="ftr" sz="quarter" idx="11"/>
          </p:nvPr>
        </p:nvSpPr>
        <p:spPr/>
        <p:txBody>
          <a:bodyPr/>
          <a:lstStyle/>
          <a:p>
            <a:pPr lvl="0" fontAlgn="base"/>
            <a:endParaRPr lang="en-US" altLang="x-none" strike="noStrike" noProof="1"/>
          </a:p>
        </p:txBody>
      </p:sp>
      <p:sp>
        <p:nvSpPr>
          <p:cNvPr id="7" name="灯片编号占位符 6"/>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5" name="页脚占位符 4"/>
          <p:cNvSpPr>
            <a:spLocks noGrp="1"/>
          </p:cNvSpPr>
          <p:nvPr>
            <p:ph type="ftr" sz="quarter" idx="11"/>
          </p:nvPr>
        </p:nvSpPr>
        <p:spPr/>
        <p:txBody>
          <a:bodyPr/>
          <a:lstStyle/>
          <a:p>
            <a:pPr lvl="0" fontAlgn="base"/>
            <a:endParaRPr lang="en-US" altLang="x-none" strike="noStrike" noProof="1"/>
          </a:p>
        </p:txBody>
      </p:sp>
      <p:sp>
        <p:nvSpPr>
          <p:cNvPr id="6" name="灯片编号占位符 5"/>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320"/>
            <a:ext cx="2743200" cy="5852160"/>
          </a:xfrm>
        </p:spPr>
        <p:txBody>
          <a:bodyPr vert="eaVert"/>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609600" y="274320"/>
            <a:ext cx="8070573" cy="5852160"/>
          </a:xfrm>
        </p:spPr>
        <p:txBody>
          <a:bodyPr vert="eaVert"/>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5" name="页脚占位符 4"/>
          <p:cNvSpPr>
            <a:spLocks noGrp="1"/>
          </p:cNvSpPr>
          <p:nvPr>
            <p:ph type="ftr" sz="quarter" idx="11"/>
          </p:nvPr>
        </p:nvSpPr>
        <p:spPr/>
        <p:txBody>
          <a:bodyPr/>
          <a:lstStyle/>
          <a:p>
            <a:pPr lvl="0" fontAlgn="base"/>
            <a:endParaRPr lang="en-US" altLang="x-none" strike="noStrike" noProof="1"/>
          </a:p>
        </p:txBody>
      </p:sp>
      <p:sp>
        <p:nvSpPr>
          <p:cNvPr id="6" name="灯片编号占位符 5"/>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type="tx" preserve="1">
  <p:cSld name="标题和文本">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p:txBody>
          <a:body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5" name="页脚占位符 4"/>
          <p:cNvSpPr>
            <a:spLocks noGrp="1"/>
          </p:cNvSpPr>
          <p:nvPr>
            <p:ph type="ftr" sz="quarter" idx="11"/>
          </p:nvPr>
        </p:nvSpPr>
        <p:spPr/>
        <p:txBody>
          <a:bodyPr/>
          <a:lstStyle/>
          <a:p>
            <a:pPr lvl="0" fontAlgn="base"/>
            <a:endParaRPr lang="en-US" altLang="x-none" strike="noStrike" noProof="1"/>
          </a:p>
        </p:txBody>
      </p:sp>
      <p:sp>
        <p:nvSpPr>
          <p:cNvPr id="6" name="灯片编号占位符 5"/>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4"/>
            <a:ext cx="9144000" cy="2387600"/>
          </a:xfrm>
        </p:spPr>
        <p:txBody>
          <a:bodyPr anchor="b"/>
          <a:lstStyle>
            <a:lvl1pPr algn="ctr">
              <a:defRPr sz="5400"/>
            </a:lvl1pPr>
          </a:lstStyle>
          <a:p>
            <a:pPr fontAlgn="base"/>
            <a:r>
              <a:rPr lang="zh-CN" altLang="en-US" strike="noStrike" noProof="1" smtClean="0"/>
              <a:t>单击此处编辑母版标题样式</a:t>
            </a:r>
            <a:endParaRPr lang="zh-CN" altLang="en-US" strike="noStrike" noProof="1"/>
          </a:p>
        </p:txBody>
      </p:sp>
      <p:sp>
        <p:nvSpPr>
          <p:cNvPr id="3" name="副标题 2"/>
          <p:cNvSpPr>
            <a:spLocks noGrp="1"/>
          </p:cNvSpPr>
          <p:nvPr>
            <p:ph type="subTitle" idx="1"/>
          </p:nvPr>
        </p:nvSpPr>
        <p:spPr>
          <a:xfrm>
            <a:off x="1524000" y="3602038"/>
            <a:ext cx="9144000" cy="1655762"/>
          </a:xfrm>
        </p:spPr>
        <p:txBody>
          <a:bodyPr/>
          <a:lstStyle>
            <a:lvl1pPr marL="0" indent="0" algn="ctr">
              <a:buNone/>
              <a:defRPr sz="2160"/>
            </a:lvl1pPr>
            <a:lvl2pPr marL="411480" indent="0" algn="ctr">
              <a:buNone/>
              <a:defRPr sz="1800"/>
            </a:lvl2pPr>
            <a:lvl3pPr marL="822960" indent="0" algn="ctr">
              <a:buNone/>
              <a:defRPr sz="1620"/>
            </a:lvl3pPr>
            <a:lvl4pPr marL="1234440" indent="0" algn="ctr">
              <a:buNone/>
              <a:defRPr sz="1440"/>
            </a:lvl4pPr>
            <a:lvl5pPr marL="1645920" indent="0" algn="ctr">
              <a:buNone/>
              <a:defRPr sz="1440"/>
            </a:lvl5pPr>
            <a:lvl6pPr marL="2057400" indent="0" algn="ctr">
              <a:buNone/>
              <a:defRPr sz="1440"/>
            </a:lvl6pPr>
            <a:lvl7pPr marL="2468880" indent="0" algn="ctr">
              <a:buNone/>
              <a:defRPr sz="1440"/>
            </a:lvl7pPr>
            <a:lvl8pPr marL="2880360" indent="0" algn="ctr">
              <a:buNone/>
              <a:defRPr sz="1440"/>
            </a:lvl8pPr>
            <a:lvl9pPr marL="3291840" indent="0" algn="ctr">
              <a:buNone/>
              <a:defRPr sz="1440"/>
            </a:lvl9pPr>
          </a:lstStyle>
          <a:p>
            <a:pPr fontAlgn="base"/>
            <a:r>
              <a:rPr lang="zh-CN" altLang="en-US" strike="noStrike" noProof="1" smtClean="0"/>
              <a:t>单击此处编辑母版副标题样式</a:t>
            </a:r>
            <a:endParaRPr lang="zh-CN" altLang="en-US" strike="noStrike" noProof="1"/>
          </a:p>
        </p:txBody>
      </p:sp>
      <p:sp>
        <p:nvSpPr>
          <p:cNvPr id="4" name="日期占位符 3"/>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5" name="页脚占位符 4"/>
          <p:cNvSpPr>
            <a:spLocks noGrp="1"/>
          </p:cNvSpPr>
          <p:nvPr>
            <p:ph type="ftr" sz="quarter" idx="11"/>
          </p:nvPr>
        </p:nvSpPr>
        <p:spPr/>
        <p:txBody>
          <a:bodyPr/>
          <a:lstStyle/>
          <a:p>
            <a:pPr lvl="0" fontAlgn="base"/>
            <a:endParaRPr lang="en-US" altLang="x-none" strike="noStrike" noProof="1"/>
          </a:p>
        </p:txBody>
      </p:sp>
      <p:sp>
        <p:nvSpPr>
          <p:cNvPr id="6" name="灯片编号占位符 5"/>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p:txBody>
          <a:body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5" name="页脚占位符 4"/>
          <p:cNvSpPr>
            <a:spLocks noGrp="1"/>
          </p:cNvSpPr>
          <p:nvPr>
            <p:ph type="ftr" sz="quarter" idx="11"/>
          </p:nvPr>
        </p:nvSpPr>
        <p:spPr/>
        <p:txBody>
          <a:bodyPr/>
          <a:lstStyle/>
          <a:p>
            <a:pPr lvl="0" fontAlgn="base"/>
            <a:endParaRPr lang="en-US" altLang="x-none" strike="noStrike" noProof="1"/>
          </a:p>
        </p:txBody>
      </p:sp>
      <p:sp>
        <p:nvSpPr>
          <p:cNvPr id="6" name="灯片编号占位符 5"/>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1" y="1709738"/>
            <a:ext cx="10515600" cy="2852737"/>
          </a:xfrm>
        </p:spPr>
        <p:txBody>
          <a:bodyPr anchor="b"/>
          <a:lstStyle>
            <a:lvl1pPr>
              <a:defRPr sz="5400"/>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831851" y="4589464"/>
            <a:ext cx="10515600" cy="1500187"/>
          </a:xfrm>
        </p:spPr>
        <p:txBody>
          <a:bodyPr/>
          <a:lstStyle>
            <a:lvl1pPr marL="0" indent="0">
              <a:buNone/>
              <a:defRPr sz="2160">
                <a:solidFill>
                  <a:schemeClr val="tx1">
                    <a:tint val="75000"/>
                  </a:schemeClr>
                </a:solidFill>
              </a:defRPr>
            </a:lvl1pPr>
            <a:lvl2pPr marL="411480" indent="0">
              <a:buNone/>
              <a:defRPr sz="1800">
                <a:solidFill>
                  <a:schemeClr val="tx1">
                    <a:tint val="75000"/>
                  </a:schemeClr>
                </a:solidFill>
              </a:defRPr>
            </a:lvl2pPr>
            <a:lvl3pPr marL="822960" indent="0">
              <a:buNone/>
              <a:defRPr sz="1620">
                <a:solidFill>
                  <a:schemeClr val="tx1">
                    <a:tint val="75000"/>
                  </a:schemeClr>
                </a:solidFill>
              </a:defRPr>
            </a:lvl3pPr>
            <a:lvl4pPr marL="1234440" indent="0">
              <a:buNone/>
              <a:defRPr sz="1440">
                <a:solidFill>
                  <a:schemeClr val="tx1">
                    <a:tint val="75000"/>
                  </a:schemeClr>
                </a:solidFill>
              </a:defRPr>
            </a:lvl4pPr>
            <a:lvl5pPr marL="1645920" indent="0">
              <a:buNone/>
              <a:defRPr sz="1440">
                <a:solidFill>
                  <a:schemeClr val="tx1">
                    <a:tint val="75000"/>
                  </a:schemeClr>
                </a:solidFill>
              </a:defRPr>
            </a:lvl5pPr>
            <a:lvl6pPr marL="2057400" indent="0">
              <a:buNone/>
              <a:defRPr sz="1440">
                <a:solidFill>
                  <a:schemeClr val="tx1">
                    <a:tint val="75000"/>
                  </a:schemeClr>
                </a:solidFill>
              </a:defRPr>
            </a:lvl6pPr>
            <a:lvl7pPr marL="2468880" indent="0">
              <a:buNone/>
              <a:defRPr sz="1440">
                <a:solidFill>
                  <a:schemeClr val="tx1">
                    <a:tint val="75000"/>
                  </a:schemeClr>
                </a:solidFill>
              </a:defRPr>
            </a:lvl7pPr>
            <a:lvl8pPr marL="2880360" indent="0">
              <a:buNone/>
              <a:defRPr sz="1440">
                <a:solidFill>
                  <a:schemeClr val="tx1">
                    <a:tint val="75000"/>
                  </a:schemeClr>
                </a:solidFill>
              </a:defRPr>
            </a:lvl8pPr>
            <a:lvl9pPr marL="3291840" indent="0">
              <a:buNone/>
              <a:defRPr sz="1440">
                <a:solidFill>
                  <a:schemeClr val="tx1">
                    <a:tint val="75000"/>
                  </a:schemeClr>
                </a:solidFill>
              </a:defRPr>
            </a:lvl9pPr>
          </a:lstStyle>
          <a:p>
            <a:pPr lvl="0" fontAlgn="base"/>
            <a:r>
              <a:rPr lang="zh-CN" altLang="en-US" strike="noStrike" noProof="1" smtClean="0"/>
              <a:t>单击此处编辑母版文本样式</a:t>
            </a:r>
          </a:p>
        </p:txBody>
      </p:sp>
      <p:sp>
        <p:nvSpPr>
          <p:cNvPr id="4" name="日期占位符 3"/>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5" name="页脚占位符 4"/>
          <p:cNvSpPr>
            <a:spLocks noGrp="1"/>
          </p:cNvSpPr>
          <p:nvPr>
            <p:ph type="ftr" sz="quarter" idx="11"/>
          </p:nvPr>
        </p:nvSpPr>
        <p:spPr/>
        <p:txBody>
          <a:bodyPr/>
          <a:lstStyle/>
          <a:p>
            <a:pPr lvl="0" fontAlgn="base"/>
            <a:endParaRPr lang="en-US" altLang="x-none" strike="noStrike" noProof="1"/>
          </a:p>
        </p:txBody>
      </p:sp>
      <p:sp>
        <p:nvSpPr>
          <p:cNvPr id="6" name="灯片编号占位符 5"/>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p:nvPr>
        </p:nvSpPr>
        <p:spPr>
          <a:xfrm>
            <a:off x="609600" y="1600200"/>
            <a:ext cx="5376672" cy="4526280"/>
          </a:xfrm>
        </p:spPr>
        <p:txBody>
          <a:body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内容占位符 3"/>
          <p:cNvSpPr>
            <a:spLocks noGrp="1"/>
          </p:cNvSpPr>
          <p:nvPr>
            <p:ph sz="half" idx="2"/>
          </p:nvPr>
        </p:nvSpPr>
        <p:spPr>
          <a:xfrm>
            <a:off x="6205728" y="1600200"/>
            <a:ext cx="5376672" cy="4526280"/>
          </a:xfrm>
        </p:spPr>
        <p:txBody>
          <a:body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5" name="日期占位符 4"/>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6" name="页脚占位符 5"/>
          <p:cNvSpPr>
            <a:spLocks noGrp="1"/>
          </p:cNvSpPr>
          <p:nvPr>
            <p:ph type="ftr" sz="quarter" idx="11"/>
          </p:nvPr>
        </p:nvSpPr>
        <p:spPr/>
        <p:txBody>
          <a:bodyPr/>
          <a:lstStyle/>
          <a:p>
            <a:pPr lvl="0" fontAlgn="base"/>
            <a:endParaRPr lang="en-US" altLang="x-none" strike="noStrike" noProof="1"/>
          </a:p>
        </p:txBody>
      </p:sp>
      <p:sp>
        <p:nvSpPr>
          <p:cNvPr id="7" name="灯片编号占位符 6"/>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839788" y="1681163"/>
            <a:ext cx="5157787" cy="823912"/>
          </a:xfrm>
        </p:spPr>
        <p:txBody>
          <a:bodyPr anchor="b"/>
          <a:lstStyle>
            <a:lvl1pPr marL="0" indent="0">
              <a:buNone/>
              <a:defRPr sz="2160" b="1"/>
            </a:lvl1pPr>
            <a:lvl2pPr marL="411480" indent="0">
              <a:buNone/>
              <a:defRPr sz="1800" b="1"/>
            </a:lvl2pPr>
            <a:lvl3pPr marL="822960" indent="0">
              <a:buNone/>
              <a:defRPr sz="1620" b="1"/>
            </a:lvl3pPr>
            <a:lvl4pPr marL="1234440" indent="0">
              <a:buNone/>
              <a:defRPr sz="1440" b="1"/>
            </a:lvl4pPr>
            <a:lvl5pPr marL="1645920" indent="0">
              <a:buNone/>
              <a:defRPr sz="1440" b="1"/>
            </a:lvl5pPr>
            <a:lvl6pPr marL="2057400" indent="0">
              <a:buNone/>
              <a:defRPr sz="1440" b="1"/>
            </a:lvl6pPr>
            <a:lvl7pPr marL="2468880" indent="0">
              <a:buNone/>
              <a:defRPr sz="1440" b="1"/>
            </a:lvl7pPr>
            <a:lvl8pPr marL="2880360" indent="0">
              <a:buNone/>
              <a:defRPr sz="1440" b="1"/>
            </a:lvl8pPr>
            <a:lvl9pPr marL="3291840" indent="0">
              <a:buNone/>
              <a:defRPr sz="1440" b="1"/>
            </a:lvl9pPr>
          </a:lstStyle>
          <a:p>
            <a:pPr lvl="0" fontAlgn="base"/>
            <a:r>
              <a:rPr lang="zh-CN" altLang="en-US" strike="noStrike" noProof="1" smtClean="0"/>
              <a:t>单击此处编辑母版文本样式</a:t>
            </a:r>
          </a:p>
        </p:txBody>
      </p:sp>
      <p:sp>
        <p:nvSpPr>
          <p:cNvPr id="4" name="内容占位符 3"/>
          <p:cNvSpPr>
            <a:spLocks noGrp="1"/>
          </p:cNvSpPr>
          <p:nvPr>
            <p:ph sz="half" idx="2"/>
          </p:nvPr>
        </p:nvSpPr>
        <p:spPr>
          <a:xfrm>
            <a:off x="839788" y="2505076"/>
            <a:ext cx="5157787" cy="3684588"/>
          </a:xfrm>
        </p:spPr>
        <p:txBody>
          <a:body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160" b="1"/>
            </a:lvl1pPr>
            <a:lvl2pPr marL="411480" indent="0">
              <a:buNone/>
              <a:defRPr sz="1800" b="1"/>
            </a:lvl2pPr>
            <a:lvl3pPr marL="822960" indent="0">
              <a:buNone/>
              <a:defRPr sz="1620" b="1"/>
            </a:lvl3pPr>
            <a:lvl4pPr marL="1234440" indent="0">
              <a:buNone/>
              <a:defRPr sz="1440" b="1"/>
            </a:lvl4pPr>
            <a:lvl5pPr marL="1645920" indent="0">
              <a:buNone/>
              <a:defRPr sz="1440" b="1"/>
            </a:lvl5pPr>
            <a:lvl6pPr marL="2057400" indent="0">
              <a:buNone/>
              <a:defRPr sz="1440" b="1"/>
            </a:lvl6pPr>
            <a:lvl7pPr marL="2468880" indent="0">
              <a:buNone/>
              <a:defRPr sz="1440" b="1"/>
            </a:lvl7pPr>
            <a:lvl8pPr marL="2880360" indent="0">
              <a:buNone/>
              <a:defRPr sz="1440" b="1"/>
            </a:lvl8pPr>
            <a:lvl9pPr marL="3291840" indent="0">
              <a:buNone/>
              <a:defRPr sz="1440" b="1"/>
            </a:lvl9pPr>
          </a:lstStyle>
          <a:p>
            <a:pPr lvl="0" fontAlgn="base"/>
            <a:r>
              <a:rPr lang="zh-CN" altLang="en-US" strike="noStrike" noProof="1" smtClean="0"/>
              <a:t>单击此处编辑母版文本样式</a:t>
            </a:r>
          </a:p>
        </p:txBody>
      </p:sp>
      <p:sp>
        <p:nvSpPr>
          <p:cNvPr id="6" name="内容占位符 5"/>
          <p:cNvSpPr>
            <a:spLocks noGrp="1"/>
          </p:cNvSpPr>
          <p:nvPr>
            <p:ph sz="quarter" idx="4"/>
          </p:nvPr>
        </p:nvSpPr>
        <p:spPr>
          <a:xfrm>
            <a:off x="6172200" y="2505076"/>
            <a:ext cx="5183188" cy="3684588"/>
          </a:xfrm>
        </p:spPr>
        <p:txBody>
          <a:body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7" name="日期占位符 6"/>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8" name="页脚占位符 7"/>
          <p:cNvSpPr>
            <a:spLocks noGrp="1"/>
          </p:cNvSpPr>
          <p:nvPr>
            <p:ph type="ftr" sz="quarter" idx="11"/>
          </p:nvPr>
        </p:nvSpPr>
        <p:spPr/>
        <p:txBody>
          <a:bodyPr/>
          <a:lstStyle/>
          <a:p>
            <a:pPr lvl="0" fontAlgn="base"/>
            <a:endParaRPr lang="en-US" altLang="x-none" strike="noStrike" noProof="1"/>
          </a:p>
        </p:txBody>
      </p:sp>
      <p:sp>
        <p:nvSpPr>
          <p:cNvPr id="9" name="灯片编号占位符 8"/>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日期占位符 2"/>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4" name="页脚占位符 3"/>
          <p:cNvSpPr>
            <a:spLocks noGrp="1"/>
          </p:cNvSpPr>
          <p:nvPr>
            <p:ph type="ftr" sz="quarter" idx="11"/>
          </p:nvPr>
        </p:nvSpPr>
        <p:spPr/>
        <p:txBody>
          <a:bodyPr/>
          <a:lstStyle/>
          <a:p>
            <a:pPr lvl="0" fontAlgn="base"/>
            <a:endParaRPr lang="en-US" altLang="x-none" strike="noStrike" noProof="1"/>
          </a:p>
        </p:txBody>
      </p:sp>
      <p:sp>
        <p:nvSpPr>
          <p:cNvPr id="5" name="灯片编号占位符 4"/>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3" name="页脚占位符 2"/>
          <p:cNvSpPr>
            <a:spLocks noGrp="1"/>
          </p:cNvSpPr>
          <p:nvPr>
            <p:ph type="ftr" sz="quarter" idx="11"/>
          </p:nvPr>
        </p:nvSpPr>
        <p:spPr/>
        <p:txBody>
          <a:bodyPr/>
          <a:lstStyle/>
          <a:p>
            <a:pPr lvl="0" fontAlgn="base"/>
            <a:endParaRPr lang="en-US" altLang="x-none" strike="noStrike" noProof="1"/>
          </a:p>
        </p:txBody>
      </p:sp>
      <p:sp>
        <p:nvSpPr>
          <p:cNvPr id="4" name="灯片编号占位符 3"/>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2880"/>
            </a:lvl1p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5183188" y="987425"/>
            <a:ext cx="6172200" cy="4873625"/>
          </a:xfrm>
        </p:spPr>
        <p:txBody>
          <a:bodyPr/>
          <a:lstStyle>
            <a:lvl1pPr>
              <a:defRPr sz="2880"/>
            </a:lvl1pPr>
            <a:lvl2pPr>
              <a:defRPr sz="2520"/>
            </a:lvl2pPr>
            <a:lvl3pPr>
              <a:defRPr sz="2160"/>
            </a:lvl3pPr>
            <a:lvl4pPr>
              <a:defRPr sz="1800"/>
            </a:lvl4pPr>
            <a:lvl5pPr>
              <a:defRPr sz="1800"/>
            </a:lvl5pPr>
            <a:lvl6pPr>
              <a:defRPr sz="1800"/>
            </a:lvl6pPr>
            <a:lvl7pPr>
              <a:defRPr sz="1800"/>
            </a:lvl7pPr>
            <a:lvl8pPr>
              <a:defRPr sz="1800"/>
            </a:lvl8pPr>
            <a:lvl9pPr>
              <a:defRPr sz="18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文本占位符 3"/>
          <p:cNvSpPr>
            <a:spLocks noGrp="1"/>
          </p:cNvSpPr>
          <p:nvPr>
            <p:ph type="body" sz="half" idx="2"/>
          </p:nvPr>
        </p:nvSpPr>
        <p:spPr>
          <a:xfrm>
            <a:off x="839788" y="2057400"/>
            <a:ext cx="3932237" cy="3811588"/>
          </a:xfrm>
        </p:spPr>
        <p:txBody>
          <a:bodyPr/>
          <a:lstStyle>
            <a:lvl1pPr marL="0" indent="0">
              <a:buNone/>
              <a:defRPr sz="1440"/>
            </a:lvl1pPr>
            <a:lvl2pPr marL="411480" indent="0">
              <a:buNone/>
              <a:defRPr sz="1260"/>
            </a:lvl2pPr>
            <a:lvl3pPr marL="822960" indent="0">
              <a:buNone/>
              <a:defRPr sz="1080"/>
            </a:lvl3pPr>
            <a:lvl4pPr marL="1234440" indent="0">
              <a:buNone/>
              <a:defRPr sz="900"/>
            </a:lvl4pPr>
            <a:lvl5pPr marL="1645920" indent="0">
              <a:buNone/>
              <a:defRPr sz="900"/>
            </a:lvl5pPr>
            <a:lvl6pPr marL="2057400" indent="0">
              <a:buNone/>
              <a:defRPr sz="900"/>
            </a:lvl6pPr>
            <a:lvl7pPr marL="2468880" indent="0">
              <a:buNone/>
              <a:defRPr sz="900"/>
            </a:lvl7pPr>
            <a:lvl8pPr marL="2880360" indent="0">
              <a:buNone/>
              <a:defRPr sz="900"/>
            </a:lvl8pPr>
            <a:lvl9pPr marL="3291840" indent="0">
              <a:buNone/>
              <a:defRPr sz="900"/>
            </a:lvl9pPr>
          </a:lstStyle>
          <a:p>
            <a:pPr lvl="0" fontAlgn="base"/>
            <a:r>
              <a:rPr lang="zh-CN" altLang="en-US" strike="noStrike" noProof="1" smtClean="0"/>
              <a:t>单击此处编辑母版文本样式</a:t>
            </a:r>
          </a:p>
        </p:txBody>
      </p:sp>
      <p:sp>
        <p:nvSpPr>
          <p:cNvPr id="5" name="日期占位符 4"/>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6" name="页脚占位符 5"/>
          <p:cNvSpPr>
            <a:spLocks noGrp="1"/>
          </p:cNvSpPr>
          <p:nvPr>
            <p:ph type="ftr" sz="quarter" idx="11"/>
          </p:nvPr>
        </p:nvSpPr>
        <p:spPr/>
        <p:txBody>
          <a:bodyPr/>
          <a:lstStyle/>
          <a:p>
            <a:pPr lvl="0" fontAlgn="base"/>
            <a:endParaRPr lang="en-US" altLang="x-none" strike="noStrike" noProof="1"/>
          </a:p>
        </p:txBody>
      </p:sp>
      <p:sp>
        <p:nvSpPr>
          <p:cNvPr id="7" name="灯片编号占位符 6"/>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2880"/>
            </a:lvl1pPr>
          </a:lstStyle>
          <a:p>
            <a:pPr fontAlgn="base"/>
            <a:r>
              <a:rPr lang="zh-CN" altLang="en-US" strike="noStrike" noProof="1" smtClean="0"/>
              <a:t>单击此处编辑母版标题样式</a:t>
            </a:r>
            <a:endParaRPr lang="zh-CN" altLang="en-US" strike="noStrike" noProof="1"/>
          </a:p>
        </p:txBody>
      </p:sp>
      <p:sp>
        <p:nvSpPr>
          <p:cNvPr id="3" name="图片占位符 2"/>
          <p:cNvSpPr>
            <a:spLocks noGrp="1"/>
          </p:cNvSpPr>
          <p:nvPr>
            <p:ph type="pic" idx="1"/>
          </p:nvPr>
        </p:nvSpPr>
        <p:spPr>
          <a:xfrm>
            <a:off x="5183188" y="987425"/>
            <a:ext cx="6172200" cy="4873625"/>
          </a:xfrm>
        </p:spPr>
        <p:txBody>
          <a:bodyPr/>
          <a:lstStyle>
            <a:lvl1pPr marL="0" indent="0">
              <a:buNone/>
              <a:defRPr sz="2880"/>
            </a:lvl1pPr>
            <a:lvl2pPr marL="411480" indent="0">
              <a:buNone/>
              <a:defRPr sz="2520"/>
            </a:lvl2pPr>
            <a:lvl3pPr marL="822960" indent="0">
              <a:buNone/>
              <a:defRPr sz="2160"/>
            </a:lvl3pPr>
            <a:lvl4pPr marL="1234440" indent="0">
              <a:buNone/>
              <a:defRPr sz="1800"/>
            </a:lvl4pPr>
            <a:lvl5pPr marL="1645920" indent="0">
              <a:buNone/>
              <a:defRPr sz="1800"/>
            </a:lvl5pPr>
            <a:lvl6pPr marL="2057400" indent="0">
              <a:buNone/>
              <a:defRPr sz="1800"/>
            </a:lvl6pPr>
            <a:lvl7pPr marL="2468880" indent="0">
              <a:buNone/>
              <a:defRPr sz="1800"/>
            </a:lvl7pPr>
            <a:lvl8pPr marL="2880360" indent="0">
              <a:buNone/>
              <a:defRPr sz="1800"/>
            </a:lvl8pPr>
            <a:lvl9pPr marL="3291840" indent="0">
              <a:buNone/>
              <a:defRPr sz="1800"/>
            </a:lvl9pPr>
          </a:lstStyle>
          <a:p>
            <a:pPr fontAlgn="base"/>
            <a:endParaRPr lang="zh-CN" altLang="en-US" strike="noStrike" noProof="1"/>
          </a:p>
        </p:txBody>
      </p:sp>
      <p:sp>
        <p:nvSpPr>
          <p:cNvPr id="4" name="文本占位符 3"/>
          <p:cNvSpPr>
            <a:spLocks noGrp="1"/>
          </p:cNvSpPr>
          <p:nvPr>
            <p:ph type="body" sz="half" idx="2"/>
          </p:nvPr>
        </p:nvSpPr>
        <p:spPr>
          <a:xfrm>
            <a:off x="839788" y="2057400"/>
            <a:ext cx="3932237" cy="3811588"/>
          </a:xfrm>
        </p:spPr>
        <p:txBody>
          <a:bodyPr/>
          <a:lstStyle>
            <a:lvl1pPr marL="0" indent="0">
              <a:buNone/>
              <a:defRPr sz="1440"/>
            </a:lvl1pPr>
            <a:lvl2pPr marL="411480" indent="0">
              <a:buNone/>
              <a:defRPr sz="1260"/>
            </a:lvl2pPr>
            <a:lvl3pPr marL="822960" indent="0">
              <a:buNone/>
              <a:defRPr sz="1080"/>
            </a:lvl3pPr>
            <a:lvl4pPr marL="1234440" indent="0">
              <a:buNone/>
              <a:defRPr sz="900"/>
            </a:lvl4pPr>
            <a:lvl5pPr marL="1645920" indent="0">
              <a:buNone/>
              <a:defRPr sz="900"/>
            </a:lvl5pPr>
            <a:lvl6pPr marL="2057400" indent="0">
              <a:buNone/>
              <a:defRPr sz="900"/>
            </a:lvl6pPr>
            <a:lvl7pPr marL="2468880" indent="0">
              <a:buNone/>
              <a:defRPr sz="900"/>
            </a:lvl7pPr>
            <a:lvl8pPr marL="2880360" indent="0">
              <a:buNone/>
              <a:defRPr sz="900"/>
            </a:lvl8pPr>
            <a:lvl9pPr marL="3291840" indent="0">
              <a:buNone/>
              <a:defRPr sz="900"/>
            </a:lvl9pPr>
          </a:lstStyle>
          <a:p>
            <a:pPr lvl="0" fontAlgn="base"/>
            <a:r>
              <a:rPr lang="zh-CN" altLang="en-US" strike="noStrike" noProof="1" smtClean="0"/>
              <a:t>单击此处编辑母版文本样式</a:t>
            </a:r>
          </a:p>
        </p:txBody>
      </p:sp>
      <p:sp>
        <p:nvSpPr>
          <p:cNvPr id="5" name="日期占位符 4"/>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6" name="页脚占位符 5"/>
          <p:cNvSpPr>
            <a:spLocks noGrp="1"/>
          </p:cNvSpPr>
          <p:nvPr>
            <p:ph type="ftr" sz="quarter" idx="11"/>
          </p:nvPr>
        </p:nvSpPr>
        <p:spPr/>
        <p:txBody>
          <a:bodyPr/>
          <a:lstStyle/>
          <a:p>
            <a:pPr lvl="0" fontAlgn="base"/>
            <a:endParaRPr lang="en-US" altLang="x-none" strike="noStrike" noProof="1"/>
          </a:p>
        </p:txBody>
      </p:sp>
      <p:sp>
        <p:nvSpPr>
          <p:cNvPr id="7" name="灯片编号占位符 6"/>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5" name="页脚占位符 4"/>
          <p:cNvSpPr>
            <a:spLocks noGrp="1"/>
          </p:cNvSpPr>
          <p:nvPr>
            <p:ph type="ftr" sz="quarter" idx="11"/>
          </p:nvPr>
        </p:nvSpPr>
        <p:spPr/>
        <p:txBody>
          <a:bodyPr/>
          <a:lstStyle/>
          <a:p>
            <a:pPr lvl="0" fontAlgn="base"/>
            <a:endParaRPr lang="en-US" altLang="x-none" strike="noStrike" noProof="1"/>
          </a:p>
        </p:txBody>
      </p:sp>
      <p:sp>
        <p:nvSpPr>
          <p:cNvPr id="6" name="灯片编号占位符 5"/>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320"/>
            <a:ext cx="2743200" cy="5852160"/>
          </a:xfrm>
        </p:spPr>
        <p:txBody>
          <a:bodyPr vert="eaVert"/>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609600" y="274320"/>
            <a:ext cx="8070573" cy="5852160"/>
          </a:xfrm>
        </p:spPr>
        <p:txBody>
          <a:bodyPr vert="eaVert"/>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5" name="页脚占位符 4"/>
          <p:cNvSpPr>
            <a:spLocks noGrp="1"/>
          </p:cNvSpPr>
          <p:nvPr>
            <p:ph type="ftr" sz="quarter" idx="11"/>
          </p:nvPr>
        </p:nvSpPr>
        <p:spPr/>
        <p:txBody>
          <a:bodyPr/>
          <a:lstStyle/>
          <a:p>
            <a:pPr lvl="0" fontAlgn="base"/>
            <a:endParaRPr lang="en-US" altLang="x-none" strike="noStrike" noProof="1"/>
          </a:p>
        </p:txBody>
      </p:sp>
      <p:sp>
        <p:nvSpPr>
          <p:cNvPr id="6" name="灯片编号占位符 5"/>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type="tx" preserve="1">
  <p:cSld name="标题和文本">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p:txBody>
          <a:body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5" name="页脚占位符 4"/>
          <p:cNvSpPr>
            <a:spLocks noGrp="1"/>
          </p:cNvSpPr>
          <p:nvPr>
            <p:ph type="ftr" sz="quarter" idx="11"/>
          </p:nvPr>
        </p:nvSpPr>
        <p:spPr/>
        <p:txBody>
          <a:bodyPr/>
          <a:lstStyle/>
          <a:p>
            <a:pPr lvl="0" fontAlgn="base"/>
            <a:endParaRPr lang="en-US" altLang="x-none" strike="noStrike" noProof="1"/>
          </a:p>
        </p:txBody>
      </p:sp>
      <p:sp>
        <p:nvSpPr>
          <p:cNvPr id="6" name="灯片编号占位符 5"/>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4"/>
            <a:ext cx="9144000" cy="2387600"/>
          </a:xfrm>
        </p:spPr>
        <p:txBody>
          <a:bodyPr anchor="b"/>
          <a:lstStyle>
            <a:lvl1pPr algn="ctr">
              <a:defRPr sz="5400"/>
            </a:lvl1pPr>
          </a:lstStyle>
          <a:p>
            <a:pPr fontAlgn="base"/>
            <a:r>
              <a:rPr lang="zh-CN" altLang="en-US" strike="noStrike" noProof="1" smtClean="0"/>
              <a:t>单击此处编辑母版标题样式</a:t>
            </a:r>
            <a:endParaRPr lang="zh-CN" altLang="en-US" strike="noStrike" noProof="1"/>
          </a:p>
        </p:txBody>
      </p:sp>
      <p:sp>
        <p:nvSpPr>
          <p:cNvPr id="3" name="副标题 2"/>
          <p:cNvSpPr>
            <a:spLocks noGrp="1"/>
          </p:cNvSpPr>
          <p:nvPr>
            <p:ph type="subTitle" idx="1"/>
          </p:nvPr>
        </p:nvSpPr>
        <p:spPr>
          <a:xfrm>
            <a:off x="1524000" y="3602038"/>
            <a:ext cx="9144000" cy="1655762"/>
          </a:xfrm>
        </p:spPr>
        <p:txBody>
          <a:bodyPr/>
          <a:lstStyle>
            <a:lvl1pPr marL="0" indent="0" algn="ctr">
              <a:buNone/>
              <a:defRPr sz="2160"/>
            </a:lvl1pPr>
            <a:lvl2pPr marL="411480" indent="0" algn="ctr">
              <a:buNone/>
              <a:defRPr sz="1800"/>
            </a:lvl2pPr>
            <a:lvl3pPr marL="822960" indent="0" algn="ctr">
              <a:buNone/>
              <a:defRPr sz="1620"/>
            </a:lvl3pPr>
            <a:lvl4pPr marL="1234440" indent="0" algn="ctr">
              <a:buNone/>
              <a:defRPr sz="1440"/>
            </a:lvl4pPr>
            <a:lvl5pPr marL="1645920" indent="0" algn="ctr">
              <a:buNone/>
              <a:defRPr sz="1440"/>
            </a:lvl5pPr>
            <a:lvl6pPr marL="2057400" indent="0" algn="ctr">
              <a:buNone/>
              <a:defRPr sz="1440"/>
            </a:lvl6pPr>
            <a:lvl7pPr marL="2468880" indent="0" algn="ctr">
              <a:buNone/>
              <a:defRPr sz="1440"/>
            </a:lvl7pPr>
            <a:lvl8pPr marL="2880360" indent="0" algn="ctr">
              <a:buNone/>
              <a:defRPr sz="1440"/>
            </a:lvl8pPr>
            <a:lvl9pPr marL="3291840" indent="0" algn="ctr">
              <a:buNone/>
              <a:defRPr sz="1440"/>
            </a:lvl9pPr>
          </a:lstStyle>
          <a:p>
            <a:pPr fontAlgn="base"/>
            <a:r>
              <a:rPr lang="zh-CN" altLang="en-US" strike="noStrike" noProof="1" smtClean="0"/>
              <a:t>单击此处编辑母版副标题样式</a:t>
            </a:r>
            <a:endParaRPr lang="zh-CN" altLang="en-US" strike="noStrike" noProof="1"/>
          </a:p>
        </p:txBody>
      </p:sp>
      <p:sp>
        <p:nvSpPr>
          <p:cNvPr id="4" name="日期占位符 3"/>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5" name="页脚占位符 4"/>
          <p:cNvSpPr>
            <a:spLocks noGrp="1"/>
          </p:cNvSpPr>
          <p:nvPr>
            <p:ph type="ftr" sz="quarter" idx="11"/>
          </p:nvPr>
        </p:nvSpPr>
        <p:spPr/>
        <p:txBody>
          <a:bodyPr/>
          <a:lstStyle/>
          <a:p>
            <a:pPr lvl="0" fontAlgn="base"/>
            <a:endParaRPr lang="en-US" altLang="x-none" strike="noStrike" noProof="1"/>
          </a:p>
        </p:txBody>
      </p:sp>
      <p:sp>
        <p:nvSpPr>
          <p:cNvPr id="6" name="灯片编号占位符 5"/>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p:txBody>
          <a:body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5" name="页脚占位符 4"/>
          <p:cNvSpPr>
            <a:spLocks noGrp="1"/>
          </p:cNvSpPr>
          <p:nvPr>
            <p:ph type="ftr" sz="quarter" idx="11"/>
          </p:nvPr>
        </p:nvSpPr>
        <p:spPr/>
        <p:txBody>
          <a:bodyPr/>
          <a:lstStyle/>
          <a:p>
            <a:pPr lvl="0" fontAlgn="base"/>
            <a:endParaRPr lang="en-US" altLang="x-none" strike="noStrike" noProof="1"/>
          </a:p>
        </p:txBody>
      </p:sp>
      <p:sp>
        <p:nvSpPr>
          <p:cNvPr id="6" name="灯片编号占位符 5"/>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1" y="1709738"/>
            <a:ext cx="10515600" cy="2852737"/>
          </a:xfrm>
        </p:spPr>
        <p:txBody>
          <a:bodyPr anchor="b"/>
          <a:lstStyle>
            <a:lvl1pPr>
              <a:defRPr sz="5400"/>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831851" y="4589464"/>
            <a:ext cx="10515600" cy="1500187"/>
          </a:xfrm>
        </p:spPr>
        <p:txBody>
          <a:bodyPr/>
          <a:lstStyle>
            <a:lvl1pPr marL="0" indent="0">
              <a:buNone/>
              <a:defRPr sz="2160">
                <a:solidFill>
                  <a:schemeClr val="tx1">
                    <a:tint val="75000"/>
                  </a:schemeClr>
                </a:solidFill>
              </a:defRPr>
            </a:lvl1pPr>
            <a:lvl2pPr marL="411480" indent="0">
              <a:buNone/>
              <a:defRPr sz="1800">
                <a:solidFill>
                  <a:schemeClr val="tx1">
                    <a:tint val="75000"/>
                  </a:schemeClr>
                </a:solidFill>
              </a:defRPr>
            </a:lvl2pPr>
            <a:lvl3pPr marL="822960" indent="0">
              <a:buNone/>
              <a:defRPr sz="1620">
                <a:solidFill>
                  <a:schemeClr val="tx1">
                    <a:tint val="75000"/>
                  </a:schemeClr>
                </a:solidFill>
              </a:defRPr>
            </a:lvl3pPr>
            <a:lvl4pPr marL="1234440" indent="0">
              <a:buNone/>
              <a:defRPr sz="1440">
                <a:solidFill>
                  <a:schemeClr val="tx1">
                    <a:tint val="75000"/>
                  </a:schemeClr>
                </a:solidFill>
              </a:defRPr>
            </a:lvl4pPr>
            <a:lvl5pPr marL="1645920" indent="0">
              <a:buNone/>
              <a:defRPr sz="1440">
                <a:solidFill>
                  <a:schemeClr val="tx1">
                    <a:tint val="75000"/>
                  </a:schemeClr>
                </a:solidFill>
              </a:defRPr>
            </a:lvl5pPr>
            <a:lvl6pPr marL="2057400" indent="0">
              <a:buNone/>
              <a:defRPr sz="1440">
                <a:solidFill>
                  <a:schemeClr val="tx1">
                    <a:tint val="75000"/>
                  </a:schemeClr>
                </a:solidFill>
              </a:defRPr>
            </a:lvl6pPr>
            <a:lvl7pPr marL="2468880" indent="0">
              <a:buNone/>
              <a:defRPr sz="1440">
                <a:solidFill>
                  <a:schemeClr val="tx1">
                    <a:tint val="75000"/>
                  </a:schemeClr>
                </a:solidFill>
              </a:defRPr>
            </a:lvl7pPr>
            <a:lvl8pPr marL="2880360" indent="0">
              <a:buNone/>
              <a:defRPr sz="1440">
                <a:solidFill>
                  <a:schemeClr val="tx1">
                    <a:tint val="75000"/>
                  </a:schemeClr>
                </a:solidFill>
              </a:defRPr>
            </a:lvl8pPr>
            <a:lvl9pPr marL="3291840" indent="0">
              <a:buNone/>
              <a:defRPr sz="1440">
                <a:solidFill>
                  <a:schemeClr val="tx1">
                    <a:tint val="75000"/>
                  </a:schemeClr>
                </a:solidFill>
              </a:defRPr>
            </a:lvl9pPr>
          </a:lstStyle>
          <a:p>
            <a:pPr lvl="0" fontAlgn="base"/>
            <a:r>
              <a:rPr lang="zh-CN" altLang="en-US" strike="noStrike" noProof="1" smtClean="0"/>
              <a:t>单击此处编辑母版文本样式</a:t>
            </a:r>
          </a:p>
        </p:txBody>
      </p:sp>
      <p:sp>
        <p:nvSpPr>
          <p:cNvPr id="4" name="日期占位符 3"/>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5" name="页脚占位符 4"/>
          <p:cNvSpPr>
            <a:spLocks noGrp="1"/>
          </p:cNvSpPr>
          <p:nvPr>
            <p:ph type="ftr" sz="quarter" idx="11"/>
          </p:nvPr>
        </p:nvSpPr>
        <p:spPr/>
        <p:txBody>
          <a:bodyPr/>
          <a:lstStyle/>
          <a:p>
            <a:pPr lvl="0" fontAlgn="base"/>
            <a:endParaRPr lang="en-US" altLang="x-none" strike="noStrike" noProof="1"/>
          </a:p>
        </p:txBody>
      </p:sp>
      <p:sp>
        <p:nvSpPr>
          <p:cNvPr id="6" name="灯片编号占位符 5"/>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p:nvPr>
        </p:nvSpPr>
        <p:spPr>
          <a:xfrm>
            <a:off x="609600" y="1600200"/>
            <a:ext cx="5376672" cy="4526280"/>
          </a:xfrm>
        </p:spPr>
        <p:txBody>
          <a:body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内容占位符 3"/>
          <p:cNvSpPr>
            <a:spLocks noGrp="1"/>
          </p:cNvSpPr>
          <p:nvPr>
            <p:ph sz="half" idx="2"/>
          </p:nvPr>
        </p:nvSpPr>
        <p:spPr>
          <a:xfrm>
            <a:off x="6205728" y="1600200"/>
            <a:ext cx="5376672" cy="4526280"/>
          </a:xfrm>
        </p:spPr>
        <p:txBody>
          <a:body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5" name="日期占位符 4"/>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6" name="页脚占位符 5"/>
          <p:cNvSpPr>
            <a:spLocks noGrp="1"/>
          </p:cNvSpPr>
          <p:nvPr>
            <p:ph type="ftr" sz="quarter" idx="11"/>
          </p:nvPr>
        </p:nvSpPr>
        <p:spPr/>
        <p:txBody>
          <a:bodyPr/>
          <a:lstStyle/>
          <a:p>
            <a:pPr lvl="0" fontAlgn="base"/>
            <a:endParaRPr lang="en-US" altLang="x-none" strike="noStrike" noProof="1"/>
          </a:p>
        </p:txBody>
      </p:sp>
      <p:sp>
        <p:nvSpPr>
          <p:cNvPr id="7" name="灯片编号占位符 6"/>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839788" y="1681163"/>
            <a:ext cx="5157787" cy="823912"/>
          </a:xfrm>
        </p:spPr>
        <p:txBody>
          <a:bodyPr anchor="b"/>
          <a:lstStyle>
            <a:lvl1pPr marL="0" indent="0">
              <a:buNone/>
              <a:defRPr sz="2160" b="1"/>
            </a:lvl1pPr>
            <a:lvl2pPr marL="411480" indent="0">
              <a:buNone/>
              <a:defRPr sz="1800" b="1"/>
            </a:lvl2pPr>
            <a:lvl3pPr marL="822960" indent="0">
              <a:buNone/>
              <a:defRPr sz="1620" b="1"/>
            </a:lvl3pPr>
            <a:lvl4pPr marL="1234440" indent="0">
              <a:buNone/>
              <a:defRPr sz="1440" b="1"/>
            </a:lvl4pPr>
            <a:lvl5pPr marL="1645920" indent="0">
              <a:buNone/>
              <a:defRPr sz="1440" b="1"/>
            </a:lvl5pPr>
            <a:lvl6pPr marL="2057400" indent="0">
              <a:buNone/>
              <a:defRPr sz="1440" b="1"/>
            </a:lvl6pPr>
            <a:lvl7pPr marL="2468880" indent="0">
              <a:buNone/>
              <a:defRPr sz="1440" b="1"/>
            </a:lvl7pPr>
            <a:lvl8pPr marL="2880360" indent="0">
              <a:buNone/>
              <a:defRPr sz="1440" b="1"/>
            </a:lvl8pPr>
            <a:lvl9pPr marL="3291840" indent="0">
              <a:buNone/>
              <a:defRPr sz="1440" b="1"/>
            </a:lvl9pPr>
          </a:lstStyle>
          <a:p>
            <a:pPr lvl="0" fontAlgn="base"/>
            <a:r>
              <a:rPr lang="zh-CN" altLang="en-US" strike="noStrike" noProof="1" smtClean="0"/>
              <a:t>单击此处编辑母版文本样式</a:t>
            </a:r>
          </a:p>
        </p:txBody>
      </p:sp>
      <p:sp>
        <p:nvSpPr>
          <p:cNvPr id="4" name="内容占位符 3"/>
          <p:cNvSpPr>
            <a:spLocks noGrp="1"/>
          </p:cNvSpPr>
          <p:nvPr>
            <p:ph sz="half" idx="2"/>
          </p:nvPr>
        </p:nvSpPr>
        <p:spPr>
          <a:xfrm>
            <a:off x="839788" y="2505076"/>
            <a:ext cx="5157787" cy="3684588"/>
          </a:xfrm>
        </p:spPr>
        <p:txBody>
          <a:body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160" b="1"/>
            </a:lvl1pPr>
            <a:lvl2pPr marL="411480" indent="0">
              <a:buNone/>
              <a:defRPr sz="1800" b="1"/>
            </a:lvl2pPr>
            <a:lvl3pPr marL="822960" indent="0">
              <a:buNone/>
              <a:defRPr sz="1620" b="1"/>
            </a:lvl3pPr>
            <a:lvl4pPr marL="1234440" indent="0">
              <a:buNone/>
              <a:defRPr sz="1440" b="1"/>
            </a:lvl4pPr>
            <a:lvl5pPr marL="1645920" indent="0">
              <a:buNone/>
              <a:defRPr sz="1440" b="1"/>
            </a:lvl5pPr>
            <a:lvl6pPr marL="2057400" indent="0">
              <a:buNone/>
              <a:defRPr sz="1440" b="1"/>
            </a:lvl6pPr>
            <a:lvl7pPr marL="2468880" indent="0">
              <a:buNone/>
              <a:defRPr sz="1440" b="1"/>
            </a:lvl7pPr>
            <a:lvl8pPr marL="2880360" indent="0">
              <a:buNone/>
              <a:defRPr sz="1440" b="1"/>
            </a:lvl8pPr>
            <a:lvl9pPr marL="3291840" indent="0">
              <a:buNone/>
              <a:defRPr sz="1440" b="1"/>
            </a:lvl9pPr>
          </a:lstStyle>
          <a:p>
            <a:pPr lvl="0" fontAlgn="base"/>
            <a:r>
              <a:rPr lang="zh-CN" altLang="en-US" strike="noStrike" noProof="1" smtClean="0"/>
              <a:t>单击此处编辑母版文本样式</a:t>
            </a:r>
          </a:p>
        </p:txBody>
      </p:sp>
      <p:sp>
        <p:nvSpPr>
          <p:cNvPr id="6" name="内容占位符 5"/>
          <p:cNvSpPr>
            <a:spLocks noGrp="1"/>
          </p:cNvSpPr>
          <p:nvPr>
            <p:ph sz="quarter" idx="4"/>
          </p:nvPr>
        </p:nvSpPr>
        <p:spPr>
          <a:xfrm>
            <a:off x="6172200" y="2505076"/>
            <a:ext cx="5183188" cy="3684588"/>
          </a:xfrm>
        </p:spPr>
        <p:txBody>
          <a:body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7" name="日期占位符 6"/>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8" name="页脚占位符 7"/>
          <p:cNvSpPr>
            <a:spLocks noGrp="1"/>
          </p:cNvSpPr>
          <p:nvPr>
            <p:ph type="ftr" sz="quarter" idx="11"/>
          </p:nvPr>
        </p:nvSpPr>
        <p:spPr/>
        <p:txBody>
          <a:bodyPr/>
          <a:lstStyle/>
          <a:p>
            <a:pPr lvl="0" fontAlgn="base"/>
            <a:endParaRPr lang="en-US" altLang="x-none" strike="noStrike" noProof="1"/>
          </a:p>
        </p:txBody>
      </p:sp>
      <p:sp>
        <p:nvSpPr>
          <p:cNvPr id="9" name="灯片编号占位符 8"/>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日期占位符 2"/>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4" name="页脚占位符 3"/>
          <p:cNvSpPr>
            <a:spLocks noGrp="1"/>
          </p:cNvSpPr>
          <p:nvPr>
            <p:ph type="ftr" sz="quarter" idx="11"/>
          </p:nvPr>
        </p:nvSpPr>
        <p:spPr/>
        <p:txBody>
          <a:bodyPr/>
          <a:lstStyle/>
          <a:p>
            <a:pPr lvl="0" fontAlgn="base"/>
            <a:endParaRPr lang="en-US" altLang="x-none" strike="noStrike" noProof="1"/>
          </a:p>
        </p:txBody>
      </p:sp>
      <p:sp>
        <p:nvSpPr>
          <p:cNvPr id="5" name="灯片编号占位符 4"/>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3" name="页脚占位符 2"/>
          <p:cNvSpPr>
            <a:spLocks noGrp="1"/>
          </p:cNvSpPr>
          <p:nvPr>
            <p:ph type="ftr" sz="quarter" idx="11"/>
          </p:nvPr>
        </p:nvSpPr>
        <p:spPr/>
        <p:txBody>
          <a:bodyPr/>
          <a:lstStyle/>
          <a:p>
            <a:pPr lvl="0" fontAlgn="base"/>
            <a:endParaRPr lang="en-US" altLang="x-none" strike="noStrike" noProof="1"/>
          </a:p>
        </p:txBody>
      </p:sp>
      <p:sp>
        <p:nvSpPr>
          <p:cNvPr id="4" name="灯片编号占位符 3"/>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2880"/>
            </a:lvl1p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5183188" y="987425"/>
            <a:ext cx="6172200" cy="4873625"/>
          </a:xfrm>
        </p:spPr>
        <p:txBody>
          <a:bodyPr/>
          <a:lstStyle>
            <a:lvl1pPr>
              <a:defRPr sz="2880"/>
            </a:lvl1pPr>
            <a:lvl2pPr>
              <a:defRPr sz="2520"/>
            </a:lvl2pPr>
            <a:lvl3pPr>
              <a:defRPr sz="2160"/>
            </a:lvl3pPr>
            <a:lvl4pPr>
              <a:defRPr sz="1800"/>
            </a:lvl4pPr>
            <a:lvl5pPr>
              <a:defRPr sz="1800"/>
            </a:lvl5pPr>
            <a:lvl6pPr>
              <a:defRPr sz="1800"/>
            </a:lvl6pPr>
            <a:lvl7pPr>
              <a:defRPr sz="1800"/>
            </a:lvl7pPr>
            <a:lvl8pPr>
              <a:defRPr sz="1800"/>
            </a:lvl8pPr>
            <a:lvl9pPr>
              <a:defRPr sz="18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文本占位符 3"/>
          <p:cNvSpPr>
            <a:spLocks noGrp="1"/>
          </p:cNvSpPr>
          <p:nvPr>
            <p:ph type="body" sz="half" idx="2"/>
          </p:nvPr>
        </p:nvSpPr>
        <p:spPr>
          <a:xfrm>
            <a:off x="839788" y="2057400"/>
            <a:ext cx="3932237" cy="3811588"/>
          </a:xfrm>
        </p:spPr>
        <p:txBody>
          <a:bodyPr/>
          <a:lstStyle>
            <a:lvl1pPr marL="0" indent="0">
              <a:buNone/>
              <a:defRPr sz="1440"/>
            </a:lvl1pPr>
            <a:lvl2pPr marL="411480" indent="0">
              <a:buNone/>
              <a:defRPr sz="1260"/>
            </a:lvl2pPr>
            <a:lvl3pPr marL="822960" indent="0">
              <a:buNone/>
              <a:defRPr sz="1080"/>
            </a:lvl3pPr>
            <a:lvl4pPr marL="1234440" indent="0">
              <a:buNone/>
              <a:defRPr sz="900"/>
            </a:lvl4pPr>
            <a:lvl5pPr marL="1645920" indent="0">
              <a:buNone/>
              <a:defRPr sz="900"/>
            </a:lvl5pPr>
            <a:lvl6pPr marL="2057400" indent="0">
              <a:buNone/>
              <a:defRPr sz="900"/>
            </a:lvl6pPr>
            <a:lvl7pPr marL="2468880" indent="0">
              <a:buNone/>
              <a:defRPr sz="900"/>
            </a:lvl7pPr>
            <a:lvl8pPr marL="2880360" indent="0">
              <a:buNone/>
              <a:defRPr sz="900"/>
            </a:lvl8pPr>
            <a:lvl9pPr marL="3291840" indent="0">
              <a:buNone/>
              <a:defRPr sz="900"/>
            </a:lvl9pPr>
          </a:lstStyle>
          <a:p>
            <a:pPr lvl="0" fontAlgn="base"/>
            <a:r>
              <a:rPr lang="zh-CN" altLang="en-US" strike="noStrike" noProof="1" smtClean="0"/>
              <a:t>单击此处编辑母版文本样式</a:t>
            </a:r>
          </a:p>
        </p:txBody>
      </p:sp>
      <p:sp>
        <p:nvSpPr>
          <p:cNvPr id="5" name="日期占位符 4"/>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6" name="页脚占位符 5"/>
          <p:cNvSpPr>
            <a:spLocks noGrp="1"/>
          </p:cNvSpPr>
          <p:nvPr>
            <p:ph type="ftr" sz="quarter" idx="11"/>
          </p:nvPr>
        </p:nvSpPr>
        <p:spPr/>
        <p:txBody>
          <a:bodyPr/>
          <a:lstStyle/>
          <a:p>
            <a:pPr lvl="0" fontAlgn="base"/>
            <a:endParaRPr lang="en-US" altLang="x-none" strike="noStrike" noProof="1"/>
          </a:p>
        </p:txBody>
      </p:sp>
      <p:sp>
        <p:nvSpPr>
          <p:cNvPr id="7" name="灯片编号占位符 6"/>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2880"/>
            </a:lvl1pPr>
          </a:lstStyle>
          <a:p>
            <a:pPr fontAlgn="base"/>
            <a:r>
              <a:rPr lang="zh-CN" altLang="en-US" strike="noStrike" noProof="1" smtClean="0"/>
              <a:t>单击此处编辑母版标题样式</a:t>
            </a:r>
            <a:endParaRPr lang="zh-CN" altLang="en-US" strike="noStrike" noProof="1"/>
          </a:p>
        </p:txBody>
      </p:sp>
      <p:sp>
        <p:nvSpPr>
          <p:cNvPr id="3" name="图片占位符 2"/>
          <p:cNvSpPr>
            <a:spLocks noGrp="1"/>
          </p:cNvSpPr>
          <p:nvPr>
            <p:ph type="pic" idx="1"/>
          </p:nvPr>
        </p:nvSpPr>
        <p:spPr>
          <a:xfrm>
            <a:off x="5183188" y="987425"/>
            <a:ext cx="6172200" cy="4873625"/>
          </a:xfrm>
        </p:spPr>
        <p:txBody>
          <a:bodyPr/>
          <a:lstStyle>
            <a:lvl1pPr marL="0" indent="0">
              <a:buNone/>
              <a:defRPr sz="2880"/>
            </a:lvl1pPr>
            <a:lvl2pPr marL="411480" indent="0">
              <a:buNone/>
              <a:defRPr sz="2520"/>
            </a:lvl2pPr>
            <a:lvl3pPr marL="822960" indent="0">
              <a:buNone/>
              <a:defRPr sz="2160"/>
            </a:lvl3pPr>
            <a:lvl4pPr marL="1234440" indent="0">
              <a:buNone/>
              <a:defRPr sz="1800"/>
            </a:lvl4pPr>
            <a:lvl5pPr marL="1645920" indent="0">
              <a:buNone/>
              <a:defRPr sz="1800"/>
            </a:lvl5pPr>
            <a:lvl6pPr marL="2057400" indent="0">
              <a:buNone/>
              <a:defRPr sz="1800"/>
            </a:lvl6pPr>
            <a:lvl7pPr marL="2468880" indent="0">
              <a:buNone/>
              <a:defRPr sz="1800"/>
            </a:lvl7pPr>
            <a:lvl8pPr marL="2880360" indent="0">
              <a:buNone/>
              <a:defRPr sz="1800"/>
            </a:lvl8pPr>
            <a:lvl9pPr marL="3291840" indent="0">
              <a:buNone/>
              <a:defRPr sz="1800"/>
            </a:lvl9pPr>
          </a:lstStyle>
          <a:p>
            <a:pPr fontAlgn="base"/>
            <a:endParaRPr lang="zh-CN" altLang="en-US" strike="noStrike" noProof="1"/>
          </a:p>
        </p:txBody>
      </p:sp>
      <p:sp>
        <p:nvSpPr>
          <p:cNvPr id="4" name="文本占位符 3"/>
          <p:cNvSpPr>
            <a:spLocks noGrp="1"/>
          </p:cNvSpPr>
          <p:nvPr>
            <p:ph type="body" sz="half" idx="2"/>
          </p:nvPr>
        </p:nvSpPr>
        <p:spPr>
          <a:xfrm>
            <a:off x="839788" y="2057400"/>
            <a:ext cx="3932237" cy="3811588"/>
          </a:xfrm>
        </p:spPr>
        <p:txBody>
          <a:bodyPr/>
          <a:lstStyle>
            <a:lvl1pPr marL="0" indent="0">
              <a:buNone/>
              <a:defRPr sz="1440"/>
            </a:lvl1pPr>
            <a:lvl2pPr marL="411480" indent="0">
              <a:buNone/>
              <a:defRPr sz="1260"/>
            </a:lvl2pPr>
            <a:lvl3pPr marL="822960" indent="0">
              <a:buNone/>
              <a:defRPr sz="1080"/>
            </a:lvl3pPr>
            <a:lvl4pPr marL="1234440" indent="0">
              <a:buNone/>
              <a:defRPr sz="900"/>
            </a:lvl4pPr>
            <a:lvl5pPr marL="1645920" indent="0">
              <a:buNone/>
              <a:defRPr sz="900"/>
            </a:lvl5pPr>
            <a:lvl6pPr marL="2057400" indent="0">
              <a:buNone/>
              <a:defRPr sz="900"/>
            </a:lvl6pPr>
            <a:lvl7pPr marL="2468880" indent="0">
              <a:buNone/>
              <a:defRPr sz="900"/>
            </a:lvl7pPr>
            <a:lvl8pPr marL="2880360" indent="0">
              <a:buNone/>
              <a:defRPr sz="900"/>
            </a:lvl8pPr>
            <a:lvl9pPr marL="3291840" indent="0">
              <a:buNone/>
              <a:defRPr sz="900"/>
            </a:lvl9pPr>
          </a:lstStyle>
          <a:p>
            <a:pPr lvl="0" fontAlgn="base"/>
            <a:r>
              <a:rPr lang="zh-CN" altLang="en-US" strike="noStrike" noProof="1" smtClean="0"/>
              <a:t>单击此处编辑母版文本样式</a:t>
            </a:r>
          </a:p>
        </p:txBody>
      </p:sp>
      <p:sp>
        <p:nvSpPr>
          <p:cNvPr id="5" name="日期占位符 4"/>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6" name="页脚占位符 5"/>
          <p:cNvSpPr>
            <a:spLocks noGrp="1"/>
          </p:cNvSpPr>
          <p:nvPr>
            <p:ph type="ftr" sz="quarter" idx="11"/>
          </p:nvPr>
        </p:nvSpPr>
        <p:spPr/>
        <p:txBody>
          <a:bodyPr/>
          <a:lstStyle/>
          <a:p>
            <a:pPr lvl="0" fontAlgn="base"/>
            <a:endParaRPr lang="en-US" altLang="x-none" strike="noStrike" noProof="1"/>
          </a:p>
        </p:txBody>
      </p:sp>
      <p:sp>
        <p:nvSpPr>
          <p:cNvPr id="7" name="灯片编号占位符 6"/>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5" name="页脚占位符 4"/>
          <p:cNvSpPr>
            <a:spLocks noGrp="1"/>
          </p:cNvSpPr>
          <p:nvPr>
            <p:ph type="ftr" sz="quarter" idx="11"/>
          </p:nvPr>
        </p:nvSpPr>
        <p:spPr/>
        <p:txBody>
          <a:bodyPr/>
          <a:lstStyle/>
          <a:p>
            <a:pPr lvl="0" fontAlgn="base"/>
            <a:endParaRPr lang="en-US" altLang="x-none" strike="noStrike" noProof="1"/>
          </a:p>
        </p:txBody>
      </p:sp>
      <p:sp>
        <p:nvSpPr>
          <p:cNvPr id="6" name="灯片编号占位符 5"/>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320"/>
            <a:ext cx="2743200" cy="5852160"/>
          </a:xfrm>
        </p:spPr>
        <p:txBody>
          <a:bodyPr vert="eaVert"/>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609600" y="274320"/>
            <a:ext cx="8070573" cy="5852160"/>
          </a:xfrm>
        </p:spPr>
        <p:txBody>
          <a:bodyPr vert="eaVert"/>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5" name="页脚占位符 4"/>
          <p:cNvSpPr>
            <a:spLocks noGrp="1"/>
          </p:cNvSpPr>
          <p:nvPr>
            <p:ph type="ftr" sz="quarter" idx="11"/>
          </p:nvPr>
        </p:nvSpPr>
        <p:spPr/>
        <p:txBody>
          <a:bodyPr/>
          <a:lstStyle/>
          <a:p>
            <a:pPr lvl="0" fontAlgn="base"/>
            <a:endParaRPr lang="en-US" altLang="x-none" strike="noStrike" noProof="1"/>
          </a:p>
        </p:txBody>
      </p:sp>
      <p:sp>
        <p:nvSpPr>
          <p:cNvPr id="6" name="灯片编号占位符 5"/>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type="tx" preserve="1">
  <p:cSld name="标题和文本">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p:txBody>
          <a:body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5" name="页脚占位符 4"/>
          <p:cNvSpPr>
            <a:spLocks noGrp="1"/>
          </p:cNvSpPr>
          <p:nvPr>
            <p:ph type="ftr" sz="quarter" idx="11"/>
          </p:nvPr>
        </p:nvSpPr>
        <p:spPr/>
        <p:txBody>
          <a:bodyPr/>
          <a:lstStyle/>
          <a:p>
            <a:pPr lvl="0" fontAlgn="base"/>
            <a:endParaRPr lang="en-US" altLang="x-none" strike="noStrike" noProof="1"/>
          </a:p>
        </p:txBody>
      </p:sp>
      <p:sp>
        <p:nvSpPr>
          <p:cNvPr id="6" name="灯片编号占位符 5"/>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4"/>
            <a:ext cx="9144000" cy="2387600"/>
          </a:xfrm>
        </p:spPr>
        <p:txBody>
          <a:bodyPr anchor="b"/>
          <a:lstStyle>
            <a:lvl1pPr algn="ctr">
              <a:defRPr sz="5400"/>
            </a:lvl1pPr>
          </a:lstStyle>
          <a:p>
            <a:pPr fontAlgn="base"/>
            <a:r>
              <a:rPr lang="zh-CN" altLang="en-US" strike="noStrike" noProof="1" smtClean="0"/>
              <a:t>单击此处编辑母版标题样式</a:t>
            </a:r>
            <a:endParaRPr lang="zh-CN" altLang="en-US" strike="noStrike" noProof="1"/>
          </a:p>
        </p:txBody>
      </p:sp>
      <p:sp>
        <p:nvSpPr>
          <p:cNvPr id="3" name="副标题 2"/>
          <p:cNvSpPr>
            <a:spLocks noGrp="1"/>
          </p:cNvSpPr>
          <p:nvPr>
            <p:ph type="subTitle" idx="1"/>
          </p:nvPr>
        </p:nvSpPr>
        <p:spPr>
          <a:xfrm>
            <a:off x="1524000" y="3602038"/>
            <a:ext cx="9144000" cy="1655762"/>
          </a:xfrm>
        </p:spPr>
        <p:txBody>
          <a:bodyPr/>
          <a:lstStyle>
            <a:lvl1pPr marL="0" indent="0" algn="ctr">
              <a:buNone/>
              <a:defRPr sz="2160"/>
            </a:lvl1pPr>
            <a:lvl2pPr marL="411480" indent="0" algn="ctr">
              <a:buNone/>
              <a:defRPr sz="1800"/>
            </a:lvl2pPr>
            <a:lvl3pPr marL="822960" indent="0" algn="ctr">
              <a:buNone/>
              <a:defRPr sz="1620"/>
            </a:lvl3pPr>
            <a:lvl4pPr marL="1234440" indent="0" algn="ctr">
              <a:buNone/>
              <a:defRPr sz="1440"/>
            </a:lvl4pPr>
            <a:lvl5pPr marL="1645920" indent="0" algn="ctr">
              <a:buNone/>
              <a:defRPr sz="1440"/>
            </a:lvl5pPr>
            <a:lvl6pPr marL="2057400" indent="0" algn="ctr">
              <a:buNone/>
              <a:defRPr sz="1440"/>
            </a:lvl6pPr>
            <a:lvl7pPr marL="2468880" indent="0" algn="ctr">
              <a:buNone/>
              <a:defRPr sz="1440"/>
            </a:lvl7pPr>
            <a:lvl8pPr marL="2880360" indent="0" algn="ctr">
              <a:buNone/>
              <a:defRPr sz="1440"/>
            </a:lvl8pPr>
            <a:lvl9pPr marL="3291840" indent="0" algn="ctr">
              <a:buNone/>
              <a:defRPr sz="1440"/>
            </a:lvl9pPr>
          </a:lstStyle>
          <a:p>
            <a:pPr fontAlgn="base"/>
            <a:r>
              <a:rPr lang="zh-CN" altLang="en-US" strike="noStrike" noProof="1" smtClean="0"/>
              <a:t>单击此处编辑母版副标题样式</a:t>
            </a:r>
            <a:endParaRPr lang="zh-CN" altLang="en-US" strike="noStrike" noProof="1"/>
          </a:p>
        </p:txBody>
      </p:sp>
      <p:sp>
        <p:nvSpPr>
          <p:cNvPr id="4" name="日期占位符 3"/>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5" name="页脚占位符 4"/>
          <p:cNvSpPr>
            <a:spLocks noGrp="1"/>
          </p:cNvSpPr>
          <p:nvPr>
            <p:ph type="ftr" sz="quarter" idx="11"/>
          </p:nvPr>
        </p:nvSpPr>
        <p:spPr/>
        <p:txBody>
          <a:bodyPr/>
          <a:lstStyle/>
          <a:p>
            <a:pPr lvl="0" fontAlgn="base"/>
            <a:endParaRPr lang="en-US" altLang="x-none" strike="noStrike" noProof="1"/>
          </a:p>
        </p:txBody>
      </p:sp>
      <p:sp>
        <p:nvSpPr>
          <p:cNvPr id="6" name="灯片编号占位符 5"/>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p:txBody>
          <a:body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5" name="页脚占位符 4"/>
          <p:cNvSpPr>
            <a:spLocks noGrp="1"/>
          </p:cNvSpPr>
          <p:nvPr>
            <p:ph type="ftr" sz="quarter" idx="11"/>
          </p:nvPr>
        </p:nvSpPr>
        <p:spPr/>
        <p:txBody>
          <a:bodyPr/>
          <a:lstStyle/>
          <a:p>
            <a:pPr lvl="0" fontAlgn="base"/>
            <a:endParaRPr lang="en-US" altLang="x-none" strike="noStrike" noProof="1"/>
          </a:p>
        </p:txBody>
      </p:sp>
      <p:sp>
        <p:nvSpPr>
          <p:cNvPr id="6" name="灯片编号占位符 5"/>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1" y="1709738"/>
            <a:ext cx="10515600" cy="2852737"/>
          </a:xfrm>
        </p:spPr>
        <p:txBody>
          <a:bodyPr anchor="b"/>
          <a:lstStyle>
            <a:lvl1pPr>
              <a:defRPr sz="5400"/>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831851" y="4589464"/>
            <a:ext cx="10515600" cy="1500187"/>
          </a:xfrm>
        </p:spPr>
        <p:txBody>
          <a:bodyPr/>
          <a:lstStyle>
            <a:lvl1pPr marL="0" indent="0">
              <a:buNone/>
              <a:defRPr sz="2160">
                <a:solidFill>
                  <a:schemeClr val="tx1">
                    <a:tint val="75000"/>
                  </a:schemeClr>
                </a:solidFill>
              </a:defRPr>
            </a:lvl1pPr>
            <a:lvl2pPr marL="411480" indent="0">
              <a:buNone/>
              <a:defRPr sz="1800">
                <a:solidFill>
                  <a:schemeClr val="tx1">
                    <a:tint val="75000"/>
                  </a:schemeClr>
                </a:solidFill>
              </a:defRPr>
            </a:lvl2pPr>
            <a:lvl3pPr marL="822960" indent="0">
              <a:buNone/>
              <a:defRPr sz="1620">
                <a:solidFill>
                  <a:schemeClr val="tx1">
                    <a:tint val="75000"/>
                  </a:schemeClr>
                </a:solidFill>
              </a:defRPr>
            </a:lvl3pPr>
            <a:lvl4pPr marL="1234440" indent="0">
              <a:buNone/>
              <a:defRPr sz="1440">
                <a:solidFill>
                  <a:schemeClr val="tx1">
                    <a:tint val="75000"/>
                  </a:schemeClr>
                </a:solidFill>
              </a:defRPr>
            </a:lvl4pPr>
            <a:lvl5pPr marL="1645920" indent="0">
              <a:buNone/>
              <a:defRPr sz="1440">
                <a:solidFill>
                  <a:schemeClr val="tx1">
                    <a:tint val="75000"/>
                  </a:schemeClr>
                </a:solidFill>
              </a:defRPr>
            </a:lvl5pPr>
            <a:lvl6pPr marL="2057400" indent="0">
              <a:buNone/>
              <a:defRPr sz="1440">
                <a:solidFill>
                  <a:schemeClr val="tx1">
                    <a:tint val="75000"/>
                  </a:schemeClr>
                </a:solidFill>
              </a:defRPr>
            </a:lvl6pPr>
            <a:lvl7pPr marL="2468880" indent="0">
              <a:buNone/>
              <a:defRPr sz="1440">
                <a:solidFill>
                  <a:schemeClr val="tx1">
                    <a:tint val="75000"/>
                  </a:schemeClr>
                </a:solidFill>
              </a:defRPr>
            </a:lvl7pPr>
            <a:lvl8pPr marL="2880360" indent="0">
              <a:buNone/>
              <a:defRPr sz="1440">
                <a:solidFill>
                  <a:schemeClr val="tx1">
                    <a:tint val="75000"/>
                  </a:schemeClr>
                </a:solidFill>
              </a:defRPr>
            </a:lvl8pPr>
            <a:lvl9pPr marL="3291840" indent="0">
              <a:buNone/>
              <a:defRPr sz="1440">
                <a:solidFill>
                  <a:schemeClr val="tx1">
                    <a:tint val="75000"/>
                  </a:schemeClr>
                </a:solidFill>
              </a:defRPr>
            </a:lvl9pPr>
          </a:lstStyle>
          <a:p>
            <a:pPr lvl="0" fontAlgn="base"/>
            <a:r>
              <a:rPr lang="zh-CN" altLang="en-US" strike="noStrike" noProof="1" smtClean="0"/>
              <a:t>单击此处编辑母版文本样式</a:t>
            </a:r>
          </a:p>
        </p:txBody>
      </p:sp>
      <p:sp>
        <p:nvSpPr>
          <p:cNvPr id="4" name="日期占位符 3"/>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5" name="页脚占位符 4"/>
          <p:cNvSpPr>
            <a:spLocks noGrp="1"/>
          </p:cNvSpPr>
          <p:nvPr>
            <p:ph type="ftr" sz="quarter" idx="11"/>
          </p:nvPr>
        </p:nvSpPr>
        <p:spPr/>
        <p:txBody>
          <a:bodyPr/>
          <a:lstStyle/>
          <a:p>
            <a:pPr lvl="0" fontAlgn="base"/>
            <a:endParaRPr lang="en-US" altLang="x-none" strike="noStrike" noProof="1"/>
          </a:p>
        </p:txBody>
      </p:sp>
      <p:sp>
        <p:nvSpPr>
          <p:cNvPr id="6" name="灯片编号占位符 5"/>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p:nvPr>
        </p:nvSpPr>
        <p:spPr>
          <a:xfrm>
            <a:off x="609600" y="1600200"/>
            <a:ext cx="5376672" cy="4526280"/>
          </a:xfrm>
        </p:spPr>
        <p:txBody>
          <a:body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内容占位符 3"/>
          <p:cNvSpPr>
            <a:spLocks noGrp="1"/>
          </p:cNvSpPr>
          <p:nvPr>
            <p:ph sz="half" idx="2"/>
          </p:nvPr>
        </p:nvSpPr>
        <p:spPr>
          <a:xfrm>
            <a:off x="6205728" y="1600200"/>
            <a:ext cx="5376672" cy="4526280"/>
          </a:xfrm>
        </p:spPr>
        <p:txBody>
          <a:body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5" name="日期占位符 4"/>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6" name="页脚占位符 5"/>
          <p:cNvSpPr>
            <a:spLocks noGrp="1"/>
          </p:cNvSpPr>
          <p:nvPr>
            <p:ph type="ftr" sz="quarter" idx="11"/>
          </p:nvPr>
        </p:nvSpPr>
        <p:spPr/>
        <p:txBody>
          <a:bodyPr/>
          <a:lstStyle/>
          <a:p>
            <a:pPr lvl="0" fontAlgn="base"/>
            <a:endParaRPr lang="en-US" altLang="x-none" strike="noStrike" noProof="1"/>
          </a:p>
        </p:txBody>
      </p:sp>
      <p:sp>
        <p:nvSpPr>
          <p:cNvPr id="7" name="灯片编号占位符 6"/>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839788" y="1681163"/>
            <a:ext cx="5157787" cy="823912"/>
          </a:xfrm>
        </p:spPr>
        <p:txBody>
          <a:bodyPr anchor="b"/>
          <a:lstStyle>
            <a:lvl1pPr marL="0" indent="0">
              <a:buNone/>
              <a:defRPr sz="2160" b="1"/>
            </a:lvl1pPr>
            <a:lvl2pPr marL="411480" indent="0">
              <a:buNone/>
              <a:defRPr sz="1800" b="1"/>
            </a:lvl2pPr>
            <a:lvl3pPr marL="822960" indent="0">
              <a:buNone/>
              <a:defRPr sz="1620" b="1"/>
            </a:lvl3pPr>
            <a:lvl4pPr marL="1234440" indent="0">
              <a:buNone/>
              <a:defRPr sz="1440" b="1"/>
            </a:lvl4pPr>
            <a:lvl5pPr marL="1645920" indent="0">
              <a:buNone/>
              <a:defRPr sz="1440" b="1"/>
            </a:lvl5pPr>
            <a:lvl6pPr marL="2057400" indent="0">
              <a:buNone/>
              <a:defRPr sz="1440" b="1"/>
            </a:lvl6pPr>
            <a:lvl7pPr marL="2468880" indent="0">
              <a:buNone/>
              <a:defRPr sz="1440" b="1"/>
            </a:lvl7pPr>
            <a:lvl8pPr marL="2880360" indent="0">
              <a:buNone/>
              <a:defRPr sz="1440" b="1"/>
            </a:lvl8pPr>
            <a:lvl9pPr marL="3291840" indent="0">
              <a:buNone/>
              <a:defRPr sz="1440" b="1"/>
            </a:lvl9pPr>
          </a:lstStyle>
          <a:p>
            <a:pPr lvl="0" fontAlgn="base"/>
            <a:r>
              <a:rPr lang="zh-CN" altLang="en-US" strike="noStrike" noProof="1" smtClean="0"/>
              <a:t>单击此处编辑母版文本样式</a:t>
            </a:r>
          </a:p>
        </p:txBody>
      </p:sp>
      <p:sp>
        <p:nvSpPr>
          <p:cNvPr id="4" name="内容占位符 3"/>
          <p:cNvSpPr>
            <a:spLocks noGrp="1"/>
          </p:cNvSpPr>
          <p:nvPr>
            <p:ph sz="half" idx="2"/>
          </p:nvPr>
        </p:nvSpPr>
        <p:spPr>
          <a:xfrm>
            <a:off x="839788" y="2505076"/>
            <a:ext cx="5157787" cy="3684588"/>
          </a:xfrm>
        </p:spPr>
        <p:txBody>
          <a:body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160" b="1"/>
            </a:lvl1pPr>
            <a:lvl2pPr marL="411480" indent="0">
              <a:buNone/>
              <a:defRPr sz="1800" b="1"/>
            </a:lvl2pPr>
            <a:lvl3pPr marL="822960" indent="0">
              <a:buNone/>
              <a:defRPr sz="1620" b="1"/>
            </a:lvl3pPr>
            <a:lvl4pPr marL="1234440" indent="0">
              <a:buNone/>
              <a:defRPr sz="1440" b="1"/>
            </a:lvl4pPr>
            <a:lvl5pPr marL="1645920" indent="0">
              <a:buNone/>
              <a:defRPr sz="1440" b="1"/>
            </a:lvl5pPr>
            <a:lvl6pPr marL="2057400" indent="0">
              <a:buNone/>
              <a:defRPr sz="1440" b="1"/>
            </a:lvl6pPr>
            <a:lvl7pPr marL="2468880" indent="0">
              <a:buNone/>
              <a:defRPr sz="1440" b="1"/>
            </a:lvl7pPr>
            <a:lvl8pPr marL="2880360" indent="0">
              <a:buNone/>
              <a:defRPr sz="1440" b="1"/>
            </a:lvl8pPr>
            <a:lvl9pPr marL="3291840" indent="0">
              <a:buNone/>
              <a:defRPr sz="1440" b="1"/>
            </a:lvl9pPr>
          </a:lstStyle>
          <a:p>
            <a:pPr lvl="0" fontAlgn="base"/>
            <a:r>
              <a:rPr lang="zh-CN" altLang="en-US" strike="noStrike" noProof="1" smtClean="0"/>
              <a:t>单击此处编辑母版文本样式</a:t>
            </a:r>
          </a:p>
        </p:txBody>
      </p:sp>
      <p:sp>
        <p:nvSpPr>
          <p:cNvPr id="6" name="内容占位符 5"/>
          <p:cNvSpPr>
            <a:spLocks noGrp="1"/>
          </p:cNvSpPr>
          <p:nvPr>
            <p:ph sz="quarter" idx="4"/>
          </p:nvPr>
        </p:nvSpPr>
        <p:spPr>
          <a:xfrm>
            <a:off x="6172200" y="2505076"/>
            <a:ext cx="5183188" cy="3684588"/>
          </a:xfrm>
        </p:spPr>
        <p:txBody>
          <a:body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7" name="日期占位符 6"/>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8" name="页脚占位符 7"/>
          <p:cNvSpPr>
            <a:spLocks noGrp="1"/>
          </p:cNvSpPr>
          <p:nvPr>
            <p:ph type="ftr" sz="quarter" idx="11"/>
          </p:nvPr>
        </p:nvSpPr>
        <p:spPr/>
        <p:txBody>
          <a:bodyPr/>
          <a:lstStyle/>
          <a:p>
            <a:pPr lvl="0" fontAlgn="base"/>
            <a:endParaRPr lang="en-US" altLang="x-none" strike="noStrike" noProof="1"/>
          </a:p>
        </p:txBody>
      </p:sp>
      <p:sp>
        <p:nvSpPr>
          <p:cNvPr id="9" name="灯片编号占位符 8"/>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日期占位符 2"/>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4" name="页脚占位符 3"/>
          <p:cNvSpPr>
            <a:spLocks noGrp="1"/>
          </p:cNvSpPr>
          <p:nvPr>
            <p:ph type="ftr" sz="quarter" idx="11"/>
          </p:nvPr>
        </p:nvSpPr>
        <p:spPr/>
        <p:txBody>
          <a:bodyPr/>
          <a:lstStyle/>
          <a:p>
            <a:pPr lvl="0" fontAlgn="base"/>
            <a:endParaRPr lang="en-US" altLang="x-none" strike="noStrike" noProof="1"/>
          </a:p>
        </p:txBody>
      </p:sp>
      <p:sp>
        <p:nvSpPr>
          <p:cNvPr id="5" name="灯片编号占位符 4"/>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3" name="页脚占位符 2"/>
          <p:cNvSpPr>
            <a:spLocks noGrp="1"/>
          </p:cNvSpPr>
          <p:nvPr>
            <p:ph type="ftr" sz="quarter" idx="11"/>
          </p:nvPr>
        </p:nvSpPr>
        <p:spPr/>
        <p:txBody>
          <a:bodyPr/>
          <a:lstStyle/>
          <a:p>
            <a:pPr lvl="0" fontAlgn="base"/>
            <a:endParaRPr lang="en-US" altLang="x-none" strike="noStrike" noProof="1"/>
          </a:p>
        </p:txBody>
      </p:sp>
      <p:sp>
        <p:nvSpPr>
          <p:cNvPr id="4" name="灯片编号占位符 3"/>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2880"/>
            </a:lvl1p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5183188" y="987425"/>
            <a:ext cx="6172200" cy="4873625"/>
          </a:xfrm>
        </p:spPr>
        <p:txBody>
          <a:bodyPr/>
          <a:lstStyle>
            <a:lvl1pPr>
              <a:defRPr sz="2880"/>
            </a:lvl1pPr>
            <a:lvl2pPr>
              <a:defRPr sz="2520"/>
            </a:lvl2pPr>
            <a:lvl3pPr>
              <a:defRPr sz="2160"/>
            </a:lvl3pPr>
            <a:lvl4pPr>
              <a:defRPr sz="1800"/>
            </a:lvl4pPr>
            <a:lvl5pPr>
              <a:defRPr sz="1800"/>
            </a:lvl5pPr>
            <a:lvl6pPr>
              <a:defRPr sz="1800"/>
            </a:lvl6pPr>
            <a:lvl7pPr>
              <a:defRPr sz="1800"/>
            </a:lvl7pPr>
            <a:lvl8pPr>
              <a:defRPr sz="1800"/>
            </a:lvl8pPr>
            <a:lvl9pPr>
              <a:defRPr sz="18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文本占位符 3"/>
          <p:cNvSpPr>
            <a:spLocks noGrp="1"/>
          </p:cNvSpPr>
          <p:nvPr>
            <p:ph type="body" sz="half" idx="2"/>
          </p:nvPr>
        </p:nvSpPr>
        <p:spPr>
          <a:xfrm>
            <a:off x="839788" y="2057400"/>
            <a:ext cx="3932237" cy="3811588"/>
          </a:xfrm>
        </p:spPr>
        <p:txBody>
          <a:bodyPr/>
          <a:lstStyle>
            <a:lvl1pPr marL="0" indent="0">
              <a:buNone/>
              <a:defRPr sz="1440"/>
            </a:lvl1pPr>
            <a:lvl2pPr marL="411480" indent="0">
              <a:buNone/>
              <a:defRPr sz="1260"/>
            </a:lvl2pPr>
            <a:lvl3pPr marL="822960" indent="0">
              <a:buNone/>
              <a:defRPr sz="1080"/>
            </a:lvl3pPr>
            <a:lvl4pPr marL="1234440" indent="0">
              <a:buNone/>
              <a:defRPr sz="900"/>
            </a:lvl4pPr>
            <a:lvl5pPr marL="1645920" indent="0">
              <a:buNone/>
              <a:defRPr sz="900"/>
            </a:lvl5pPr>
            <a:lvl6pPr marL="2057400" indent="0">
              <a:buNone/>
              <a:defRPr sz="900"/>
            </a:lvl6pPr>
            <a:lvl7pPr marL="2468880" indent="0">
              <a:buNone/>
              <a:defRPr sz="900"/>
            </a:lvl7pPr>
            <a:lvl8pPr marL="2880360" indent="0">
              <a:buNone/>
              <a:defRPr sz="900"/>
            </a:lvl8pPr>
            <a:lvl9pPr marL="3291840" indent="0">
              <a:buNone/>
              <a:defRPr sz="900"/>
            </a:lvl9pPr>
          </a:lstStyle>
          <a:p>
            <a:pPr lvl="0" fontAlgn="base"/>
            <a:r>
              <a:rPr lang="zh-CN" altLang="en-US" strike="noStrike" noProof="1" smtClean="0"/>
              <a:t>单击此处编辑母版文本样式</a:t>
            </a:r>
          </a:p>
        </p:txBody>
      </p:sp>
      <p:sp>
        <p:nvSpPr>
          <p:cNvPr id="5" name="日期占位符 4"/>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6" name="页脚占位符 5"/>
          <p:cNvSpPr>
            <a:spLocks noGrp="1"/>
          </p:cNvSpPr>
          <p:nvPr>
            <p:ph type="ftr" sz="quarter" idx="11"/>
          </p:nvPr>
        </p:nvSpPr>
        <p:spPr/>
        <p:txBody>
          <a:bodyPr/>
          <a:lstStyle/>
          <a:p>
            <a:pPr lvl="0" fontAlgn="base"/>
            <a:endParaRPr lang="en-US" altLang="x-none" strike="noStrike" noProof="1"/>
          </a:p>
        </p:txBody>
      </p:sp>
      <p:sp>
        <p:nvSpPr>
          <p:cNvPr id="7" name="灯片编号占位符 6"/>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2880"/>
            </a:lvl1pPr>
          </a:lstStyle>
          <a:p>
            <a:pPr fontAlgn="base"/>
            <a:r>
              <a:rPr lang="zh-CN" altLang="en-US" strike="noStrike" noProof="1" smtClean="0"/>
              <a:t>单击此处编辑母版标题样式</a:t>
            </a:r>
            <a:endParaRPr lang="zh-CN" altLang="en-US" strike="noStrike" noProof="1"/>
          </a:p>
        </p:txBody>
      </p:sp>
      <p:sp>
        <p:nvSpPr>
          <p:cNvPr id="3" name="图片占位符 2"/>
          <p:cNvSpPr>
            <a:spLocks noGrp="1"/>
          </p:cNvSpPr>
          <p:nvPr>
            <p:ph type="pic" idx="1"/>
          </p:nvPr>
        </p:nvSpPr>
        <p:spPr>
          <a:xfrm>
            <a:off x="5183188" y="987425"/>
            <a:ext cx="6172200" cy="4873625"/>
          </a:xfrm>
        </p:spPr>
        <p:txBody>
          <a:bodyPr/>
          <a:lstStyle>
            <a:lvl1pPr marL="0" indent="0">
              <a:buNone/>
              <a:defRPr sz="2880"/>
            </a:lvl1pPr>
            <a:lvl2pPr marL="411480" indent="0">
              <a:buNone/>
              <a:defRPr sz="2520"/>
            </a:lvl2pPr>
            <a:lvl3pPr marL="822960" indent="0">
              <a:buNone/>
              <a:defRPr sz="2160"/>
            </a:lvl3pPr>
            <a:lvl4pPr marL="1234440" indent="0">
              <a:buNone/>
              <a:defRPr sz="1800"/>
            </a:lvl4pPr>
            <a:lvl5pPr marL="1645920" indent="0">
              <a:buNone/>
              <a:defRPr sz="1800"/>
            </a:lvl5pPr>
            <a:lvl6pPr marL="2057400" indent="0">
              <a:buNone/>
              <a:defRPr sz="1800"/>
            </a:lvl6pPr>
            <a:lvl7pPr marL="2468880" indent="0">
              <a:buNone/>
              <a:defRPr sz="1800"/>
            </a:lvl7pPr>
            <a:lvl8pPr marL="2880360" indent="0">
              <a:buNone/>
              <a:defRPr sz="1800"/>
            </a:lvl8pPr>
            <a:lvl9pPr marL="3291840" indent="0">
              <a:buNone/>
              <a:defRPr sz="1800"/>
            </a:lvl9pPr>
          </a:lstStyle>
          <a:p>
            <a:pPr fontAlgn="base"/>
            <a:endParaRPr lang="zh-CN" altLang="en-US" strike="noStrike" noProof="1"/>
          </a:p>
        </p:txBody>
      </p:sp>
      <p:sp>
        <p:nvSpPr>
          <p:cNvPr id="4" name="文本占位符 3"/>
          <p:cNvSpPr>
            <a:spLocks noGrp="1"/>
          </p:cNvSpPr>
          <p:nvPr>
            <p:ph type="body" sz="half" idx="2"/>
          </p:nvPr>
        </p:nvSpPr>
        <p:spPr>
          <a:xfrm>
            <a:off x="839788" y="2057400"/>
            <a:ext cx="3932237" cy="3811588"/>
          </a:xfrm>
        </p:spPr>
        <p:txBody>
          <a:bodyPr/>
          <a:lstStyle>
            <a:lvl1pPr marL="0" indent="0">
              <a:buNone/>
              <a:defRPr sz="1440"/>
            </a:lvl1pPr>
            <a:lvl2pPr marL="411480" indent="0">
              <a:buNone/>
              <a:defRPr sz="1260"/>
            </a:lvl2pPr>
            <a:lvl3pPr marL="822960" indent="0">
              <a:buNone/>
              <a:defRPr sz="1080"/>
            </a:lvl3pPr>
            <a:lvl4pPr marL="1234440" indent="0">
              <a:buNone/>
              <a:defRPr sz="900"/>
            </a:lvl4pPr>
            <a:lvl5pPr marL="1645920" indent="0">
              <a:buNone/>
              <a:defRPr sz="900"/>
            </a:lvl5pPr>
            <a:lvl6pPr marL="2057400" indent="0">
              <a:buNone/>
              <a:defRPr sz="900"/>
            </a:lvl6pPr>
            <a:lvl7pPr marL="2468880" indent="0">
              <a:buNone/>
              <a:defRPr sz="900"/>
            </a:lvl7pPr>
            <a:lvl8pPr marL="2880360" indent="0">
              <a:buNone/>
              <a:defRPr sz="900"/>
            </a:lvl8pPr>
            <a:lvl9pPr marL="3291840" indent="0">
              <a:buNone/>
              <a:defRPr sz="900"/>
            </a:lvl9pPr>
          </a:lstStyle>
          <a:p>
            <a:pPr lvl="0" fontAlgn="base"/>
            <a:r>
              <a:rPr lang="zh-CN" altLang="en-US" strike="noStrike" noProof="1" smtClean="0"/>
              <a:t>单击此处编辑母版文本样式</a:t>
            </a:r>
          </a:p>
        </p:txBody>
      </p:sp>
      <p:sp>
        <p:nvSpPr>
          <p:cNvPr id="5" name="日期占位符 4"/>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6" name="页脚占位符 5"/>
          <p:cNvSpPr>
            <a:spLocks noGrp="1"/>
          </p:cNvSpPr>
          <p:nvPr>
            <p:ph type="ftr" sz="quarter" idx="11"/>
          </p:nvPr>
        </p:nvSpPr>
        <p:spPr/>
        <p:txBody>
          <a:bodyPr/>
          <a:lstStyle/>
          <a:p>
            <a:pPr lvl="0" fontAlgn="base"/>
            <a:endParaRPr lang="en-US" altLang="x-none" strike="noStrike" noProof="1"/>
          </a:p>
        </p:txBody>
      </p:sp>
      <p:sp>
        <p:nvSpPr>
          <p:cNvPr id="7" name="灯片编号占位符 6"/>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5" name="页脚占位符 4"/>
          <p:cNvSpPr>
            <a:spLocks noGrp="1"/>
          </p:cNvSpPr>
          <p:nvPr>
            <p:ph type="ftr" sz="quarter" idx="11"/>
          </p:nvPr>
        </p:nvSpPr>
        <p:spPr/>
        <p:txBody>
          <a:bodyPr/>
          <a:lstStyle/>
          <a:p>
            <a:pPr lvl="0" fontAlgn="base"/>
            <a:endParaRPr lang="en-US" altLang="x-none" strike="noStrike" noProof="1"/>
          </a:p>
        </p:txBody>
      </p:sp>
      <p:sp>
        <p:nvSpPr>
          <p:cNvPr id="6" name="灯片编号占位符 5"/>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214.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320"/>
            <a:ext cx="2743200" cy="5852160"/>
          </a:xfrm>
        </p:spPr>
        <p:txBody>
          <a:bodyPr vert="eaVert"/>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609600" y="274320"/>
            <a:ext cx="8070573" cy="5852160"/>
          </a:xfrm>
        </p:spPr>
        <p:txBody>
          <a:bodyPr vert="eaVert"/>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5" name="页脚占位符 4"/>
          <p:cNvSpPr>
            <a:spLocks noGrp="1"/>
          </p:cNvSpPr>
          <p:nvPr>
            <p:ph type="ftr" sz="quarter" idx="11"/>
          </p:nvPr>
        </p:nvSpPr>
        <p:spPr/>
        <p:txBody>
          <a:bodyPr/>
          <a:lstStyle/>
          <a:p>
            <a:pPr lvl="0" fontAlgn="base"/>
            <a:endParaRPr lang="en-US" altLang="x-none" strike="noStrike" noProof="1"/>
          </a:p>
        </p:txBody>
      </p:sp>
      <p:sp>
        <p:nvSpPr>
          <p:cNvPr id="6" name="灯片编号占位符 5"/>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Layouts/slideLayout215.xml><?xml version="1.0" encoding="utf-8"?>
<p:sldLayout xmlns:a="http://schemas.openxmlformats.org/drawingml/2006/main" xmlns:r="http://schemas.openxmlformats.org/officeDocument/2006/relationships" xmlns:p="http://schemas.openxmlformats.org/presentationml/2006/main" type="tx" preserve="1">
  <p:cSld name="标题和文本">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p:txBody>
          <a:body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5" name="页脚占位符 4"/>
          <p:cNvSpPr>
            <a:spLocks noGrp="1"/>
          </p:cNvSpPr>
          <p:nvPr>
            <p:ph type="ftr" sz="quarter" idx="11"/>
          </p:nvPr>
        </p:nvSpPr>
        <p:spPr/>
        <p:txBody>
          <a:bodyPr/>
          <a:lstStyle/>
          <a:p>
            <a:pPr lvl="0" fontAlgn="base"/>
            <a:endParaRPr lang="en-US" altLang="x-none" strike="noStrike" noProof="1"/>
          </a:p>
        </p:txBody>
      </p:sp>
      <p:sp>
        <p:nvSpPr>
          <p:cNvPr id="6" name="灯片编号占位符 5"/>
          <p:cNvSpPr>
            <a:spLocks noGrp="1"/>
          </p:cNvSpPr>
          <p:nvPr>
            <p:ph type="sldNum" sz="quarter" idx="12"/>
          </p:nvPr>
        </p:nvSpPr>
        <p:spPr/>
        <p:txBody>
          <a:body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theme" Target="../theme/theme3.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theme" Target="../theme/theme4.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5.xml"/><Relationship Id="rId13" Type="http://schemas.openxmlformats.org/officeDocument/2006/relationships/theme" Target="../theme/theme5.xml"/><Relationship Id="rId3" Type="http://schemas.openxmlformats.org/officeDocument/2006/relationships/slideLayout" Target="../slideLayouts/slideLayout50.xml"/><Relationship Id="rId7" Type="http://schemas.openxmlformats.org/officeDocument/2006/relationships/slideLayout" Target="../slideLayouts/slideLayout54.xml"/><Relationship Id="rId12" Type="http://schemas.openxmlformats.org/officeDocument/2006/relationships/slideLayout" Target="../slideLayouts/slideLayout59.xml"/><Relationship Id="rId2" Type="http://schemas.openxmlformats.org/officeDocument/2006/relationships/slideLayout" Target="../slideLayouts/slideLayout49.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slideLayout" Target="../slideLayouts/slideLayout58.xml"/><Relationship Id="rId5" Type="http://schemas.openxmlformats.org/officeDocument/2006/relationships/slideLayout" Target="../slideLayouts/slideLayout52.xml"/><Relationship Id="rId10" Type="http://schemas.openxmlformats.org/officeDocument/2006/relationships/slideLayout" Target="../slideLayouts/slideLayout57.xml"/><Relationship Id="rId4" Type="http://schemas.openxmlformats.org/officeDocument/2006/relationships/slideLayout" Target="../slideLayouts/slideLayout51.xml"/><Relationship Id="rId9" Type="http://schemas.openxmlformats.org/officeDocument/2006/relationships/slideLayout" Target="../slideLayouts/slideLayout56.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7.xml"/><Relationship Id="rId13" Type="http://schemas.openxmlformats.org/officeDocument/2006/relationships/theme" Target="../theme/theme6.xml"/><Relationship Id="rId3" Type="http://schemas.openxmlformats.org/officeDocument/2006/relationships/slideLayout" Target="../slideLayouts/slideLayout62.xml"/><Relationship Id="rId7" Type="http://schemas.openxmlformats.org/officeDocument/2006/relationships/slideLayout" Target="../slideLayouts/slideLayout66.xml"/><Relationship Id="rId12" Type="http://schemas.openxmlformats.org/officeDocument/2006/relationships/slideLayout" Target="../slideLayouts/slideLayout71.xml"/><Relationship Id="rId2" Type="http://schemas.openxmlformats.org/officeDocument/2006/relationships/slideLayout" Target="../slideLayouts/slideLayout61.xml"/><Relationship Id="rId1" Type="http://schemas.openxmlformats.org/officeDocument/2006/relationships/slideLayout" Target="../slideLayouts/slideLayout60.xml"/><Relationship Id="rId6" Type="http://schemas.openxmlformats.org/officeDocument/2006/relationships/slideLayout" Target="../slideLayouts/slideLayout65.xml"/><Relationship Id="rId11" Type="http://schemas.openxmlformats.org/officeDocument/2006/relationships/slideLayout" Target="../slideLayouts/slideLayout70.xml"/><Relationship Id="rId5" Type="http://schemas.openxmlformats.org/officeDocument/2006/relationships/slideLayout" Target="../slideLayouts/slideLayout64.xml"/><Relationship Id="rId10" Type="http://schemas.openxmlformats.org/officeDocument/2006/relationships/slideLayout" Target="../slideLayouts/slideLayout69.xml"/><Relationship Id="rId4" Type="http://schemas.openxmlformats.org/officeDocument/2006/relationships/slideLayout" Target="../slideLayouts/slideLayout63.xml"/><Relationship Id="rId9" Type="http://schemas.openxmlformats.org/officeDocument/2006/relationships/slideLayout" Target="../slideLayouts/slideLayout68.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9.xml"/><Relationship Id="rId13" Type="http://schemas.openxmlformats.org/officeDocument/2006/relationships/theme" Target="../theme/theme7.xml"/><Relationship Id="rId3" Type="http://schemas.openxmlformats.org/officeDocument/2006/relationships/slideLayout" Target="../slideLayouts/slideLayout74.xml"/><Relationship Id="rId7" Type="http://schemas.openxmlformats.org/officeDocument/2006/relationships/slideLayout" Target="../slideLayouts/slideLayout78.xml"/><Relationship Id="rId12" Type="http://schemas.openxmlformats.org/officeDocument/2006/relationships/slideLayout" Target="../slideLayouts/slideLayout83.xml"/><Relationship Id="rId2" Type="http://schemas.openxmlformats.org/officeDocument/2006/relationships/slideLayout" Target="../slideLayouts/slideLayout73.xml"/><Relationship Id="rId1" Type="http://schemas.openxmlformats.org/officeDocument/2006/relationships/slideLayout" Target="../slideLayouts/slideLayout72.xml"/><Relationship Id="rId6" Type="http://schemas.openxmlformats.org/officeDocument/2006/relationships/slideLayout" Target="../slideLayouts/slideLayout77.xml"/><Relationship Id="rId11" Type="http://schemas.openxmlformats.org/officeDocument/2006/relationships/slideLayout" Target="../slideLayouts/slideLayout82.xml"/><Relationship Id="rId5" Type="http://schemas.openxmlformats.org/officeDocument/2006/relationships/slideLayout" Target="../slideLayouts/slideLayout76.xml"/><Relationship Id="rId10" Type="http://schemas.openxmlformats.org/officeDocument/2006/relationships/slideLayout" Target="../slideLayouts/slideLayout81.xml"/><Relationship Id="rId4" Type="http://schemas.openxmlformats.org/officeDocument/2006/relationships/slideLayout" Target="../slideLayouts/slideLayout75.xml"/><Relationship Id="rId9" Type="http://schemas.openxmlformats.org/officeDocument/2006/relationships/slideLayout" Target="../slideLayouts/slideLayout80.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91.xml"/><Relationship Id="rId13" Type="http://schemas.openxmlformats.org/officeDocument/2006/relationships/theme" Target="../theme/theme8.xml"/><Relationship Id="rId3" Type="http://schemas.openxmlformats.org/officeDocument/2006/relationships/slideLayout" Target="../slideLayouts/slideLayout86.xml"/><Relationship Id="rId7" Type="http://schemas.openxmlformats.org/officeDocument/2006/relationships/slideLayout" Target="../slideLayouts/slideLayout90.xml"/><Relationship Id="rId12" Type="http://schemas.openxmlformats.org/officeDocument/2006/relationships/slideLayout" Target="../slideLayouts/slideLayout95.xml"/><Relationship Id="rId2" Type="http://schemas.openxmlformats.org/officeDocument/2006/relationships/slideLayout" Target="../slideLayouts/slideLayout85.xml"/><Relationship Id="rId1" Type="http://schemas.openxmlformats.org/officeDocument/2006/relationships/slideLayout" Target="../slideLayouts/slideLayout84.xml"/><Relationship Id="rId6" Type="http://schemas.openxmlformats.org/officeDocument/2006/relationships/slideLayout" Target="../slideLayouts/slideLayout89.xml"/><Relationship Id="rId11" Type="http://schemas.openxmlformats.org/officeDocument/2006/relationships/slideLayout" Target="../slideLayouts/slideLayout94.xml"/><Relationship Id="rId5" Type="http://schemas.openxmlformats.org/officeDocument/2006/relationships/slideLayout" Target="../slideLayouts/slideLayout88.xml"/><Relationship Id="rId10" Type="http://schemas.openxmlformats.org/officeDocument/2006/relationships/slideLayout" Target="../slideLayouts/slideLayout93.xml"/><Relationship Id="rId4" Type="http://schemas.openxmlformats.org/officeDocument/2006/relationships/slideLayout" Target="../slideLayouts/slideLayout87.xml"/><Relationship Id="rId9" Type="http://schemas.openxmlformats.org/officeDocument/2006/relationships/slideLayout" Target="../slideLayouts/slideLayout92.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03.xml"/><Relationship Id="rId13" Type="http://schemas.openxmlformats.org/officeDocument/2006/relationships/theme" Target="../theme/theme9.xml"/><Relationship Id="rId3" Type="http://schemas.openxmlformats.org/officeDocument/2006/relationships/slideLayout" Target="../slideLayouts/slideLayout98.xml"/><Relationship Id="rId7" Type="http://schemas.openxmlformats.org/officeDocument/2006/relationships/slideLayout" Target="../slideLayouts/slideLayout102.xml"/><Relationship Id="rId12" Type="http://schemas.openxmlformats.org/officeDocument/2006/relationships/slideLayout" Target="../slideLayouts/slideLayout107.xml"/><Relationship Id="rId2" Type="http://schemas.openxmlformats.org/officeDocument/2006/relationships/slideLayout" Target="../slideLayouts/slideLayout97.xml"/><Relationship Id="rId1" Type="http://schemas.openxmlformats.org/officeDocument/2006/relationships/slideLayout" Target="../slideLayouts/slideLayout96.xml"/><Relationship Id="rId6" Type="http://schemas.openxmlformats.org/officeDocument/2006/relationships/slideLayout" Target="../slideLayouts/slideLayout101.xml"/><Relationship Id="rId11" Type="http://schemas.openxmlformats.org/officeDocument/2006/relationships/slideLayout" Target="../slideLayouts/slideLayout106.xml"/><Relationship Id="rId5" Type="http://schemas.openxmlformats.org/officeDocument/2006/relationships/slideLayout" Target="../slideLayouts/slideLayout100.xml"/><Relationship Id="rId10" Type="http://schemas.openxmlformats.org/officeDocument/2006/relationships/slideLayout" Target="../slideLayouts/slideLayout105.xml"/><Relationship Id="rId4" Type="http://schemas.openxmlformats.org/officeDocument/2006/relationships/slideLayout" Target="../slideLayouts/slideLayout99.xml"/><Relationship Id="rId9" Type="http://schemas.openxmlformats.org/officeDocument/2006/relationships/slideLayout" Target="../slideLayouts/slideLayout104.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15.xml"/><Relationship Id="rId13" Type="http://schemas.openxmlformats.org/officeDocument/2006/relationships/theme" Target="../theme/theme10.xml"/><Relationship Id="rId3" Type="http://schemas.openxmlformats.org/officeDocument/2006/relationships/slideLayout" Target="../slideLayouts/slideLayout110.xml"/><Relationship Id="rId7" Type="http://schemas.openxmlformats.org/officeDocument/2006/relationships/slideLayout" Target="../slideLayouts/slideLayout114.xml"/><Relationship Id="rId12" Type="http://schemas.openxmlformats.org/officeDocument/2006/relationships/slideLayout" Target="../slideLayouts/slideLayout119.xml"/><Relationship Id="rId2" Type="http://schemas.openxmlformats.org/officeDocument/2006/relationships/slideLayout" Target="../slideLayouts/slideLayout109.xml"/><Relationship Id="rId1" Type="http://schemas.openxmlformats.org/officeDocument/2006/relationships/slideLayout" Target="../slideLayouts/slideLayout108.xml"/><Relationship Id="rId6" Type="http://schemas.openxmlformats.org/officeDocument/2006/relationships/slideLayout" Target="../slideLayouts/slideLayout113.xml"/><Relationship Id="rId11" Type="http://schemas.openxmlformats.org/officeDocument/2006/relationships/slideLayout" Target="../slideLayouts/slideLayout118.xml"/><Relationship Id="rId5" Type="http://schemas.openxmlformats.org/officeDocument/2006/relationships/slideLayout" Target="../slideLayouts/slideLayout112.xml"/><Relationship Id="rId10" Type="http://schemas.openxmlformats.org/officeDocument/2006/relationships/slideLayout" Target="../slideLayouts/slideLayout117.xml"/><Relationship Id="rId4" Type="http://schemas.openxmlformats.org/officeDocument/2006/relationships/slideLayout" Target="../slideLayouts/slideLayout111.xml"/><Relationship Id="rId9" Type="http://schemas.openxmlformats.org/officeDocument/2006/relationships/slideLayout" Target="../slideLayouts/slideLayout116.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27.xml"/><Relationship Id="rId13" Type="http://schemas.openxmlformats.org/officeDocument/2006/relationships/theme" Target="../theme/theme11.xml"/><Relationship Id="rId3" Type="http://schemas.openxmlformats.org/officeDocument/2006/relationships/slideLayout" Target="../slideLayouts/slideLayout122.xml"/><Relationship Id="rId7" Type="http://schemas.openxmlformats.org/officeDocument/2006/relationships/slideLayout" Target="../slideLayouts/slideLayout126.xml"/><Relationship Id="rId12" Type="http://schemas.openxmlformats.org/officeDocument/2006/relationships/slideLayout" Target="../slideLayouts/slideLayout131.xml"/><Relationship Id="rId2" Type="http://schemas.openxmlformats.org/officeDocument/2006/relationships/slideLayout" Target="../slideLayouts/slideLayout121.xml"/><Relationship Id="rId1" Type="http://schemas.openxmlformats.org/officeDocument/2006/relationships/slideLayout" Target="../slideLayouts/slideLayout120.xml"/><Relationship Id="rId6" Type="http://schemas.openxmlformats.org/officeDocument/2006/relationships/slideLayout" Target="../slideLayouts/slideLayout125.xml"/><Relationship Id="rId11" Type="http://schemas.openxmlformats.org/officeDocument/2006/relationships/slideLayout" Target="../slideLayouts/slideLayout130.xml"/><Relationship Id="rId5" Type="http://schemas.openxmlformats.org/officeDocument/2006/relationships/slideLayout" Target="../slideLayouts/slideLayout124.xml"/><Relationship Id="rId10" Type="http://schemas.openxmlformats.org/officeDocument/2006/relationships/slideLayout" Target="../slideLayouts/slideLayout129.xml"/><Relationship Id="rId4" Type="http://schemas.openxmlformats.org/officeDocument/2006/relationships/slideLayout" Target="../slideLayouts/slideLayout123.xml"/><Relationship Id="rId9" Type="http://schemas.openxmlformats.org/officeDocument/2006/relationships/slideLayout" Target="../slideLayouts/slideLayout128.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39.xml"/><Relationship Id="rId13" Type="http://schemas.openxmlformats.org/officeDocument/2006/relationships/theme" Target="../theme/theme12.xml"/><Relationship Id="rId3" Type="http://schemas.openxmlformats.org/officeDocument/2006/relationships/slideLayout" Target="../slideLayouts/slideLayout134.xml"/><Relationship Id="rId7" Type="http://schemas.openxmlformats.org/officeDocument/2006/relationships/slideLayout" Target="../slideLayouts/slideLayout138.xml"/><Relationship Id="rId12" Type="http://schemas.openxmlformats.org/officeDocument/2006/relationships/slideLayout" Target="../slideLayouts/slideLayout143.xml"/><Relationship Id="rId2" Type="http://schemas.openxmlformats.org/officeDocument/2006/relationships/slideLayout" Target="../slideLayouts/slideLayout133.xml"/><Relationship Id="rId1" Type="http://schemas.openxmlformats.org/officeDocument/2006/relationships/slideLayout" Target="../slideLayouts/slideLayout132.xml"/><Relationship Id="rId6" Type="http://schemas.openxmlformats.org/officeDocument/2006/relationships/slideLayout" Target="../slideLayouts/slideLayout137.xml"/><Relationship Id="rId11" Type="http://schemas.openxmlformats.org/officeDocument/2006/relationships/slideLayout" Target="../slideLayouts/slideLayout142.xml"/><Relationship Id="rId5" Type="http://schemas.openxmlformats.org/officeDocument/2006/relationships/slideLayout" Target="../slideLayouts/slideLayout136.xml"/><Relationship Id="rId10" Type="http://schemas.openxmlformats.org/officeDocument/2006/relationships/slideLayout" Target="../slideLayouts/slideLayout141.xml"/><Relationship Id="rId4" Type="http://schemas.openxmlformats.org/officeDocument/2006/relationships/slideLayout" Target="../slideLayouts/slideLayout135.xml"/><Relationship Id="rId9" Type="http://schemas.openxmlformats.org/officeDocument/2006/relationships/slideLayout" Target="../slideLayouts/slideLayout140.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51.xml"/><Relationship Id="rId13" Type="http://schemas.openxmlformats.org/officeDocument/2006/relationships/theme" Target="../theme/theme13.xml"/><Relationship Id="rId3" Type="http://schemas.openxmlformats.org/officeDocument/2006/relationships/slideLayout" Target="../slideLayouts/slideLayout146.xml"/><Relationship Id="rId7" Type="http://schemas.openxmlformats.org/officeDocument/2006/relationships/slideLayout" Target="../slideLayouts/slideLayout150.xml"/><Relationship Id="rId12" Type="http://schemas.openxmlformats.org/officeDocument/2006/relationships/slideLayout" Target="../slideLayouts/slideLayout155.xml"/><Relationship Id="rId2" Type="http://schemas.openxmlformats.org/officeDocument/2006/relationships/slideLayout" Target="../slideLayouts/slideLayout145.xml"/><Relationship Id="rId1" Type="http://schemas.openxmlformats.org/officeDocument/2006/relationships/slideLayout" Target="../slideLayouts/slideLayout144.xml"/><Relationship Id="rId6" Type="http://schemas.openxmlformats.org/officeDocument/2006/relationships/slideLayout" Target="../slideLayouts/slideLayout149.xml"/><Relationship Id="rId11" Type="http://schemas.openxmlformats.org/officeDocument/2006/relationships/slideLayout" Target="../slideLayouts/slideLayout154.xml"/><Relationship Id="rId5" Type="http://schemas.openxmlformats.org/officeDocument/2006/relationships/slideLayout" Target="../slideLayouts/slideLayout148.xml"/><Relationship Id="rId10" Type="http://schemas.openxmlformats.org/officeDocument/2006/relationships/slideLayout" Target="../slideLayouts/slideLayout153.xml"/><Relationship Id="rId4" Type="http://schemas.openxmlformats.org/officeDocument/2006/relationships/slideLayout" Target="../slideLayouts/slideLayout147.xml"/><Relationship Id="rId9" Type="http://schemas.openxmlformats.org/officeDocument/2006/relationships/slideLayout" Target="../slideLayouts/slideLayout152.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63.xml"/><Relationship Id="rId13" Type="http://schemas.openxmlformats.org/officeDocument/2006/relationships/theme" Target="../theme/theme14.xml"/><Relationship Id="rId3" Type="http://schemas.openxmlformats.org/officeDocument/2006/relationships/slideLayout" Target="../slideLayouts/slideLayout158.xml"/><Relationship Id="rId7" Type="http://schemas.openxmlformats.org/officeDocument/2006/relationships/slideLayout" Target="../slideLayouts/slideLayout162.xml"/><Relationship Id="rId12" Type="http://schemas.openxmlformats.org/officeDocument/2006/relationships/slideLayout" Target="../slideLayouts/slideLayout167.xml"/><Relationship Id="rId2" Type="http://schemas.openxmlformats.org/officeDocument/2006/relationships/slideLayout" Target="../slideLayouts/slideLayout157.xml"/><Relationship Id="rId1" Type="http://schemas.openxmlformats.org/officeDocument/2006/relationships/slideLayout" Target="../slideLayouts/slideLayout156.xml"/><Relationship Id="rId6" Type="http://schemas.openxmlformats.org/officeDocument/2006/relationships/slideLayout" Target="../slideLayouts/slideLayout161.xml"/><Relationship Id="rId11" Type="http://schemas.openxmlformats.org/officeDocument/2006/relationships/slideLayout" Target="../slideLayouts/slideLayout166.xml"/><Relationship Id="rId5" Type="http://schemas.openxmlformats.org/officeDocument/2006/relationships/slideLayout" Target="../slideLayouts/slideLayout160.xml"/><Relationship Id="rId10" Type="http://schemas.openxmlformats.org/officeDocument/2006/relationships/slideLayout" Target="../slideLayouts/slideLayout165.xml"/><Relationship Id="rId4" Type="http://schemas.openxmlformats.org/officeDocument/2006/relationships/slideLayout" Target="../slideLayouts/slideLayout159.xml"/><Relationship Id="rId9" Type="http://schemas.openxmlformats.org/officeDocument/2006/relationships/slideLayout" Target="../slideLayouts/slideLayout164.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75.xml"/><Relationship Id="rId13" Type="http://schemas.openxmlformats.org/officeDocument/2006/relationships/theme" Target="../theme/theme15.xml"/><Relationship Id="rId3" Type="http://schemas.openxmlformats.org/officeDocument/2006/relationships/slideLayout" Target="../slideLayouts/slideLayout170.xml"/><Relationship Id="rId7" Type="http://schemas.openxmlformats.org/officeDocument/2006/relationships/slideLayout" Target="../slideLayouts/slideLayout174.xml"/><Relationship Id="rId12" Type="http://schemas.openxmlformats.org/officeDocument/2006/relationships/slideLayout" Target="../slideLayouts/slideLayout179.xml"/><Relationship Id="rId2" Type="http://schemas.openxmlformats.org/officeDocument/2006/relationships/slideLayout" Target="../slideLayouts/slideLayout169.xml"/><Relationship Id="rId1" Type="http://schemas.openxmlformats.org/officeDocument/2006/relationships/slideLayout" Target="../slideLayouts/slideLayout168.xml"/><Relationship Id="rId6" Type="http://schemas.openxmlformats.org/officeDocument/2006/relationships/slideLayout" Target="../slideLayouts/slideLayout173.xml"/><Relationship Id="rId11" Type="http://schemas.openxmlformats.org/officeDocument/2006/relationships/slideLayout" Target="../slideLayouts/slideLayout178.xml"/><Relationship Id="rId5" Type="http://schemas.openxmlformats.org/officeDocument/2006/relationships/slideLayout" Target="../slideLayouts/slideLayout172.xml"/><Relationship Id="rId10" Type="http://schemas.openxmlformats.org/officeDocument/2006/relationships/slideLayout" Target="../slideLayouts/slideLayout177.xml"/><Relationship Id="rId4" Type="http://schemas.openxmlformats.org/officeDocument/2006/relationships/slideLayout" Target="../slideLayouts/slideLayout171.xml"/><Relationship Id="rId9" Type="http://schemas.openxmlformats.org/officeDocument/2006/relationships/slideLayout" Target="../slideLayouts/slideLayout176.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87.xml"/><Relationship Id="rId13" Type="http://schemas.openxmlformats.org/officeDocument/2006/relationships/theme" Target="../theme/theme16.xml"/><Relationship Id="rId3" Type="http://schemas.openxmlformats.org/officeDocument/2006/relationships/slideLayout" Target="../slideLayouts/slideLayout182.xml"/><Relationship Id="rId7" Type="http://schemas.openxmlformats.org/officeDocument/2006/relationships/slideLayout" Target="../slideLayouts/slideLayout186.xml"/><Relationship Id="rId12" Type="http://schemas.openxmlformats.org/officeDocument/2006/relationships/slideLayout" Target="../slideLayouts/slideLayout191.xml"/><Relationship Id="rId2" Type="http://schemas.openxmlformats.org/officeDocument/2006/relationships/slideLayout" Target="../slideLayouts/slideLayout181.xml"/><Relationship Id="rId1" Type="http://schemas.openxmlformats.org/officeDocument/2006/relationships/slideLayout" Target="../slideLayouts/slideLayout180.xml"/><Relationship Id="rId6" Type="http://schemas.openxmlformats.org/officeDocument/2006/relationships/slideLayout" Target="../slideLayouts/slideLayout185.xml"/><Relationship Id="rId11" Type="http://schemas.openxmlformats.org/officeDocument/2006/relationships/slideLayout" Target="../slideLayouts/slideLayout190.xml"/><Relationship Id="rId5" Type="http://schemas.openxmlformats.org/officeDocument/2006/relationships/slideLayout" Target="../slideLayouts/slideLayout184.xml"/><Relationship Id="rId10" Type="http://schemas.openxmlformats.org/officeDocument/2006/relationships/slideLayout" Target="../slideLayouts/slideLayout189.xml"/><Relationship Id="rId4" Type="http://schemas.openxmlformats.org/officeDocument/2006/relationships/slideLayout" Target="../slideLayouts/slideLayout183.xml"/><Relationship Id="rId9" Type="http://schemas.openxmlformats.org/officeDocument/2006/relationships/slideLayout" Target="../slideLayouts/slideLayout188.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99.xml"/><Relationship Id="rId13" Type="http://schemas.openxmlformats.org/officeDocument/2006/relationships/theme" Target="../theme/theme17.xml"/><Relationship Id="rId3" Type="http://schemas.openxmlformats.org/officeDocument/2006/relationships/slideLayout" Target="../slideLayouts/slideLayout194.xml"/><Relationship Id="rId7" Type="http://schemas.openxmlformats.org/officeDocument/2006/relationships/slideLayout" Target="../slideLayouts/slideLayout198.xml"/><Relationship Id="rId12" Type="http://schemas.openxmlformats.org/officeDocument/2006/relationships/slideLayout" Target="../slideLayouts/slideLayout203.xml"/><Relationship Id="rId2" Type="http://schemas.openxmlformats.org/officeDocument/2006/relationships/slideLayout" Target="../slideLayouts/slideLayout193.xml"/><Relationship Id="rId1" Type="http://schemas.openxmlformats.org/officeDocument/2006/relationships/slideLayout" Target="../slideLayouts/slideLayout192.xml"/><Relationship Id="rId6" Type="http://schemas.openxmlformats.org/officeDocument/2006/relationships/slideLayout" Target="../slideLayouts/slideLayout197.xml"/><Relationship Id="rId11" Type="http://schemas.openxmlformats.org/officeDocument/2006/relationships/slideLayout" Target="../slideLayouts/slideLayout202.xml"/><Relationship Id="rId5" Type="http://schemas.openxmlformats.org/officeDocument/2006/relationships/slideLayout" Target="../slideLayouts/slideLayout196.xml"/><Relationship Id="rId10" Type="http://schemas.openxmlformats.org/officeDocument/2006/relationships/slideLayout" Target="../slideLayouts/slideLayout201.xml"/><Relationship Id="rId4" Type="http://schemas.openxmlformats.org/officeDocument/2006/relationships/slideLayout" Target="../slideLayouts/slideLayout195.xml"/><Relationship Id="rId9" Type="http://schemas.openxmlformats.org/officeDocument/2006/relationships/slideLayout" Target="../slideLayouts/slideLayout200.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211.xml"/><Relationship Id="rId13" Type="http://schemas.openxmlformats.org/officeDocument/2006/relationships/theme" Target="../theme/theme18.xml"/><Relationship Id="rId3" Type="http://schemas.openxmlformats.org/officeDocument/2006/relationships/slideLayout" Target="../slideLayouts/slideLayout206.xml"/><Relationship Id="rId7" Type="http://schemas.openxmlformats.org/officeDocument/2006/relationships/slideLayout" Target="../slideLayouts/slideLayout210.xml"/><Relationship Id="rId12" Type="http://schemas.openxmlformats.org/officeDocument/2006/relationships/slideLayout" Target="../slideLayouts/slideLayout215.xml"/><Relationship Id="rId2" Type="http://schemas.openxmlformats.org/officeDocument/2006/relationships/slideLayout" Target="../slideLayouts/slideLayout205.xml"/><Relationship Id="rId1" Type="http://schemas.openxmlformats.org/officeDocument/2006/relationships/slideLayout" Target="../slideLayouts/slideLayout204.xml"/><Relationship Id="rId6" Type="http://schemas.openxmlformats.org/officeDocument/2006/relationships/slideLayout" Target="../slideLayouts/slideLayout209.xml"/><Relationship Id="rId11" Type="http://schemas.openxmlformats.org/officeDocument/2006/relationships/slideLayout" Target="../slideLayouts/slideLayout214.xml"/><Relationship Id="rId5" Type="http://schemas.openxmlformats.org/officeDocument/2006/relationships/slideLayout" Target="../slideLayouts/slideLayout208.xml"/><Relationship Id="rId10" Type="http://schemas.openxmlformats.org/officeDocument/2006/relationships/slideLayout" Target="../slideLayouts/slideLayout213.xml"/><Relationship Id="rId4" Type="http://schemas.openxmlformats.org/officeDocument/2006/relationships/slideLayout" Target="../slideLayouts/slideLayout207.xml"/><Relationship Id="rId9" Type="http://schemas.openxmlformats.org/officeDocument/2006/relationships/slideLayout" Target="../slideLayouts/slideLayout2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F288E0-7875-42C4-84C8-98DBBD3BF4D2}" type="datetimeFigureOut">
              <a:rPr lang="zh-CN" altLang="en-US" smtClean="0"/>
              <a:pPr/>
              <a:t>2018/3/15</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9BB5D0-35E4-459D-AEF3-FE4D7C45CC19}"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p:cNvSpPr>
          <p:nvPr>
            <p:ph type="title"/>
          </p:nvPr>
        </p:nvSpPr>
        <p:spPr>
          <a:xfrm>
            <a:off x="609600" y="274320"/>
            <a:ext cx="10972800" cy="1143000"/>
          </a:xfrm>
          <a:prstGeom prst="rect">
            <a:avLst/>
          </a:prstGeom>
          <a:noFill/>
          <a:ln w="9525">
            <a:noFill/>
            <a:miter/>
          </a:ln>
        </p:spPr>
        <p:txBody>
          <a:bodyPr anchor="ctr"/>
          <a:lstStyle/>
          <a:p>
            <a:pPr lvl="0"/>
            <a:r>
              <a:rPr lang="zh-CN" altLang="en-US"/>
              <a:t>单击此处编辑母版标题样式</a:t>
            </a:r>
          </a:p>
        </p:txBody>
      </p:sp>
      <p:sp>
        <p:nvSpPr>
          <p:cNvPr id="1027" name="Rectangle 3"/>
          <p:cNvSpPr>
            <a:spLocks noGrp="1"/>
          </p:cNvSpPr>
          <p:nvPr>
            <p:ph type="body"/>
          </p:nvPr>
        </p:nvSpPr>
        <p:spPr>
          <a:xfrm>
            <a:off x="609600" y="1600200"/>
            <a:ext cx="10972800" cy="4526280"/>
          </a:xfrm>
          <a:prstGeom prst="rect">
            <a:avLst/>
          </a:prstGeom>
          <a:noFill/>
          <a:ln w="9525">
            <a:noFill/>
            <a:miter/>
          </a:ln>
        </p:spPr>
        <p:txBody>
          <a:bodyPr anchor="t"/>
          <a:lstStyle/>
          <a:p>
            <a:pPr lvl="0"/>
            <a:r>
              <a:rPr lang="zh-CN" altLang="en-US"/>
              <a:t>单击此处编辑母版文本样式</a:t>
            </a:r>
          </a:p>
          <a:p>
            <a:pPr lvl="1" indent="-285750"/>
            <a:r>
              <a:rPr lang="zh-CN" altLang="en-US"/>
              <a:t>第二级</a:t>
            </a:r>
          </a:p>
          <a:p>
            <a:pPr lvl="2" indent="-228600"/>
            <a:r>
              <a:rPr lang="zh-CN" altLang="en-US"/>
              <a:t>第三级</a:t>
            </a:r>
          </a:p>
          <a:p>
            <a:pPr lvl="3" indent="-228600"/>
            <a:r>
              <a:rPr lang="zh-CN" altLang="en-US"/>
              <a:t>第四级</a:t>
            </a:r>
          </a:p>
          <a:p>
            <a:pPr lvl="4" indent="-228600"/>
            <a:r>
              <a:rPr lang="zh-CN" altLang="en-US"/>
              <a:t>第五级</a:t>
            </a:r>
          </a:p>
        </p:txBody>
      </p:sp>
      <p:sp>
        <p:nvSpPr>
          <p:cNvPr id="1028" name="Rectangle 4"/>
          <p:cNvSpPr>
            <a:spLocks noGrp="1"/>
          </p:cNvSpPr>
          <p:nvPr>
            <p:ph type="dt" sz="half"/>
          </p:nvPr>
        </p:nvSpPr>
        <p:spPr>
          <a:xfrm>
            <a:off x="609600" y="6244590"/>
            <a:ext cx="2844800" cy="476250"/>
          </a:xfrm>
          <a:prstGeom prst="rect">
            <a:avLst/>
          </a:prstGeom>
          <a:noFill/>
          <a:ln w="9525">
            <a:noFill/>
            <a:miter/>
          </a:ln>
        </p:spPr>
        <p:txBody>
          <a:bodyPr anchor="t"/>
          <a:lstStyle>
            <a:lvl1pPr>
              <a:defRPr sz="1680"/>
            </a:lvl1p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1029" name="Rectangle 5"/>
          <p:cNvSpPr>
            <a:spLocks noGrp="1"/>
          </p:cNvSpPr>
          <p:nvPr>
            <p:ph type="ftr" sz="quarter"/>
          </p:nvPr>
        </p:nvSpPr>
        <p:spPr>
          <a:xfrm>
            <a:off x="4165600" y="6244590"/>
            <a:ext cx="3860800" cy="476250"/>
          </a:xfrm>
          <a:prstGeom prst="rect">
            <a:avLst/>
          </a:prstGeom>
          <a:noFill/>
          <a:ln w="9525">
            <a:noFill/>
            <a:miter/>
          </a:ln>
        </p:spPr>
        <p:txBody>
          <a:bodyPr anchor="t"/>
          <a:lstStyle>
            <a:lvl1pPr algn="ctr">
              <a:defRPr sz="1680"/>
            </a:lvl1pPr>
          </a:lstStyle>
          <a:p>
            <a:pPr lvl="0" fontAlgn="base"/>
            <a:endParaRPr lang="en-US" altLang="x-none" strike="noStrike" noProof="1"/>
          </a:p>
        </p:txBody>
      </p:sp>
      <p:sp>
        <p:nvSpPr>
          <p:cNvPr id="1030" name="Rectangle 6"/>
          <p:cNvSpPr>
            <a:spLocks noGrp="1"/>
          </p:cNvSpPr>
          <p:nvPr>
            <p:ph type="sldNum" sz="quarter"/>
          </p:nvPr>
        </p:nvSpPr>
        <p:spPr>
          <a:xfrm>
            <a:off x="8737600" y="6244590"/>
            <a:ext cx="2844800" cy="476250"/>
          </a:xfrm>
          <a:prstGeom prst="rect">
            <a:avLst/>
          </a:prstGeom>
          <a:noFill/>
          <a:ln w="9525">
            <a:noFill/>
            <a:miter/>
          </a:ln>
        </p:spPr>
        <p:txBody>
          <a:bodyPr anchor="t"/>
          <a:lstStyle>
            <a:lvl1pPr algn="r">
              <a:defRPr sz="1680"/>
            </a:lvl1p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sldNum="0" hdr="0" ftr="0" dt="0"/>
  <p:txStyles>
    <p:titleStyle>
      <a:lvl1pPr marL="0" lvl="0" indent="0" algn="ctr" defTabSz="1097280" eaLnBrk="0" fontAlgn="base" latinLnBrk="0" hangingPunct="0">
        <a:spcBef>
          <a:spcPct val="0"/>
        </a:spcBef>
        <a:spcAft>
          <a:spcPct val="0"/>
        </a:spcAft>
        <a:buClr>
          <a:srgbClr val="000000"/>
        </a:buClr>
        <a:buNone/>
        <a:defRPr sz="5280" b="0" i="0" u="none" kern="1200" baseline="0">
          <a:solidFill>
            <a:schemeClr val="tx2"/>
          </a:solidFill>
          <a:latin typeface="+mj-lt"/>
          <a:ea typeface="+mj-ea"/>
          <a:cs typeface="+mj-cs"/>
        </a:defRPr>
      </a:lvl1pPr>
    </p:titleStyle>
    <p:bodyStyle>
      <a:lvl1pPr marL="411480" lvl="0" indent="-410845" algn="l" defTabSz="1097280" eaLnBrk="0" fontAlgn="base" latinLnBrk="0" hangingPunct="0">
        <a:spcBef>
          <a:spcPct val="24000"/>
        </a:spcBef>
        <a:spcAft>
          <a:spcPct val="0"/>
        </a:spcAft>
        <a:buChar char="•"/>
        <a:defRPr sz="3840" b="0" i="0" u="none" kern="1200" baseline="0">
          <a:solidFill>
            <a:schemeClr val="tx1"/>
          </a:solidFill>
          <a:latin typeface="+mn-lt"/>
          <a:ea typeface="+mn-ea"/>
          <a:cs typeface="+mn-cs"/>
        </a:defRPr>
      </a:lvl1pPr>
      <a:lvl2pPr marL="891540" lvl="1" indent="-342265" algn="l" defTabSz="1097280" eaLnBrk="0" fontAlgn="base" latinLnBrk="0" hangingPunct="0">
        <a:spcBef>
          <a:spcPct val="24000"/>
        </a:spcBef>
        <a:spcAft>
          <a:spcPct val="0"/>
        </a:spcAft>
        <a:buChar char="–"/>
        <a:defRPr sz="3360" b="0" i="0" u="none" kern="1200" baseline="0">
          <a:solidFill>
            <a:schemeClr val="tx1"/>
          </a:solidFill>
          <a:latin typeface="+mn-lt"/>
          <a:ea typeface="+mn-ea"/>
          <a:cs typeface="+mn-cs"/>
        </a:defRPr>
      </a:lvl2pPr>
      <a:lvl3pPr marL="1371600" lvl="2" indent="-273685" algn="l" defTabSz="1097280" eaLnBrk="0" fontAlgn="base" latinLnBrk="0" hangingPunct="0">
        <a:spcBef>
          <a:spcPct val="24000"/>
        </a:spcBef>
        <a:spcAft>
          <a:spcPct val="0"/>
        </a:spcAft>
        <a:buChar char="•"/>
        <a:defRPr sz="2880" b="0" i="0" u="none" kern="1200" baseline="0">
          <a:solidFill>
            <a:schemeClr val="tx1"/>
          </a:solidFill>
          <a:latin typeface="+mn-lt"/>
          <a:ea typeface="+mn-ea"/>
          <a:cs typeface="+mn-cs"/>
        </a:defRPr>
      </a:lvl3pPr>
      <a:lvl4pPr marL="1920240" lvl="3" indent="-273685" algn="l" defTabSz="1097280" eaLnBrk="0" fontAlgn="base" latinLnBrk="0" hangingPunct="0">
        <a:spcBef>
          <a:spcPct val="24000"/>
        </a:spcBef>
        <a:spcAft>
          <a:spcPct val="0"/>
        </a:spcAft>
        <a:buChar char="–"/>
        <a:defRPr sz="2400" b="0" i="0" u="none" kern="1200" baseline="0">
          <a:solidFill>
            <a:schemeClr val="tx1"/>
          </a:solidFill>
          <a:latin typeface="+mn-lt"/>
          <a:ea typeface="+mn-ea"/>
          <a:cs typeface="+mn-cs"/>
        </a:defRPr>
      </a:lvl4pPr>
      <a:lvl5pPr marL="2468880" lvl="4" indent="-273685" algn="l" defTabSz="1097280" eaLnBrk="0" fontAlgn="base" latinLnBrk="0" hangingPunct="0">
        <a:spcBef>
          <a:spcPct val="24000"/>
        </a:spcBef>
        <a:spcAft>
          <a:spcPct val="0"/>
        </a:spcAft>
        <a:buChar char="»"/>
        <a:defRPr sz="2400" b="0" i="0" u="none" kern="1200" baseline="0">
          <a:solidFill>
            <a:schemeClr val="tx1"/>
          </a:solidFill>
          <a:latin typeface="+mn-lt"/>
          <a:ea typeface="+mn-ea"/>
          <a:cs typeface="+mn-cs"/>
        </a:defRPr>
      </a:lvl5pPr>
      <a:lvl6pPr marL="3017520" lvl="5" indent="-273685" algn="l" defTabSz="1097280" eaLnBrk="0" fontAlgn="base" latinLnBrk="0" hangingPunct="0">
        <a:spcBef>
          <a:spcPct val="24000"/>
        </a:spcBef>
        <a:spcAft>
          <a:spcPct val="0"/>
        </a:spcAft>
        <a:buChar char="»"/>
        <a:defRPr sz="2400" b="0" i="0" u="none" kern="1200" baseline="0">
          <a:solidFill>
            <a:schemeClr val="tx1"/>
          </a:solidFill>
          <a:latin typeface="+mn-lt"/>
          <a:ea typeface="+mn-ea"/>
          <a:cs typeface="+mn-cs"/>
        </a:defRPr>
      </a:lvl6pPr>
      <a:lvl7pPr marL="3566160" lvl="6" indent="-273685" algn="l" defTabSz="1097280" eaLnBrk="0" fontAlgn="base" latinLnBrk="0" hangingPunct="0">
        <a:spcBef>
          <a:spcPct val="24000"/>
        </a:spcBef>
        <a:spcAft>
          <a:spcPct val="0"/>
        </a:spcAft>
        <a:buChar char="»"/>
        <a:defRPr sz="2400" b="0" i="0" u="none" kern="1200" baseline="0">
          <a:solidFill>
            <a:schemeClr val="tx1"/>
          </a:solidFill>
          <a:latin typeface="+mn-lt"/>
          <a:ea typeface="+mn-ea"/>
          <a:cs typeface="+mn-cs"/>
        </a:defRPr>
      </a:lvl7pPr>
      <a:lvl8pPr marL="4114800" lvl="7" indent="-273685" algn="l" defTabSz="1097280" eaLnBrk="0" fontAlgn="base" latinLnBrk="0" hangingPunct="0">
        <a:spcBef>
          <a:spcPct val="24000"/>
        </a:spcBef>
        <a:spcAft>
          <a:spcPct val="0"/>
        </a:spcAft>
        <a:buChar char="»"/>
        <a:defRPr sz="2400" b="0" i="0" u="none" kern="1200" baseline="0">
          <a:solidFill>
            <a:schemeClr val="tx1"/>
          </a:solidFill>
          <a:latin typeface="+mn-lt"/>
          <a:ea typeface="+mn-ea"/>
          <a:cs typeface="+mn-cs"/>
        </a:defRPr>
      </a:lvl8pPr>
      <a:lvl9pPr marL="4663440" lvl="8" indent="-273685" algn="l" defTabSz="1097280" eaLnBrk="0" fontAlgn="base" latinLnBrk="0" hangingPunct="0">
        <a:spcBef>
          <a:spcPct val="24000"/>
        </a:spcBef>
        <a:spcAft>
          <a:spcPct val="0"/>
        </a:spcAft>
        <a:buChar char="»"/>
        <a:defRPr sz="2400" b="0" i="0" u="none" kern="1200" baseline="0">
          <a:solidFill>
            <a:schemeClr val="tx1"/>
          </a:solidFill>
          <a:latin typeface="+mn-lt"/>
          <a:ea typeface="+mn-ea"/>
          <a:cs typeface="+mn-cs"/>
        </a:defRPr>
      </a:lvl9pPr>
    </p:bodyStyle>
    <p:otherStyle>
      <a:lvl1pPr marL="0" lvl="0" indent="0" algn="l" defTabSz="1097280" eaLnBrk="1" fontAlgn="base" latinLnBrk="0" hangingPunct="1">
        <a:spcBef>
          <a:spcPct val="0"/>
        </a:spcBef>
        <a:spcAft>
          <a:spcPct val="0"/>
        </a:spcAft>
        <a:buFont typeface="Arial" charset="0"/>
        <a:buNone/>
        <a:defRPr sz="2160" b="0" i="0" u="none" kern="1200" baseline="0">
          <a:solidFill>
            <a:schemeClr val="tx1"/>
          </a:solidFill>
          <a:latin typeface="+mn-lt"/>
          <a:ea typeface="+mn-ea"/>
          <a:cs typeface="+mn-cs"/>
        </a:defRPr>
      </a:lvl1pPr>
      <a:lvl2pPr marL="548640" lvl="1" indent="0" algn="l" defTabSz="1097280" eaLnBrk="1" fontAlgn="base" latinLnBrk="0" hangingPunct="1">
        <a:spcBef>
          <a:spcPct val="0"/>
        </a:spcBef>
        <a:spcAft>
          <a:spcPct val="0"/>
        </a:spcAft>
        <a:buFont typeface="Arial" charset="0"/>
        <a:buNone/>
        <a:defRPr sz="2160" b="0" i="0" u="none" kern="1200" baseline="0">
          <a:solidFill>
            <a:schemeClr val="tx1"/>
          </a:solidFill>
          <a:latin typeface="+mn-lt"/>
          <a:ea typeface="+mn-ea"/>
          <a:cs typeface="+mn-cs"/>
        </a:defRPr>
      </a:lvl2pPr>
      <a:lvl3pPr marL="1097280" lvl="2" indent="0" algn="l" defTabSz="1097280" eaLnBrk="1" fontAlgn="base" latinLnBrk="0" hangingPunct="1">
        <a:spcBef>
          <a:spcPct val="0"/>
        </a:spcBef>
        <a:spcAft>
          <a:spcPct val="0"/>
        </a:spcAft>
        <a:buFont typeface="Arial" charset="0"/>
        <a:buNone/>
        <a:defRPr sz="2160" b="0" i="0" u="none" kern="1200" baseline="0">
          <a:solidFill>
            <a:schemeClr val="tx1"/>
          </a:solidFill>
          <a:latin typeface="+mn-lt"/>
          <a:ea typeface="+mn-ea"/>
          <a:cs typeface="+mn-cs"/>
        </a:defRPr>
      </a:lvl3pPr>
      <a:lvl4pPr marL="1645920" lvl="3" indent="0" algn="l" defTabSz="1097280" eaLnBrk="1" fontAlgn="base" latinLnBrk="0" hangingPunct="1">
        <a:spcBef>
          <a:spcPct val="0"/>
        </a:spcBef>
        <a:spcAft>
          <a:spcPct val="0"/>
        </a:spcAft>
        <a:buFont typeface="Arial" charset="0"/>
        <a:buNone/>
        <a:defRPr sz="2160" b="0" i="0" u="none" kern="1200" baseline="0">
          <a:solidFill>
            <a:schemeClr val="tx1"/>
          </a:solidFill>
          <a:latin typeface="+mn-lt"/>
          <a:ea typeface="+mn-ea"/>
          <a:cs typeface="+mn-cs"/>
        </a:defRPr>
      </a:lvl4pPr>
      <a:lvl5pPr marL="2194560" lvl="4" indent="0" algn="l" defTabSz="1097280" eaLnBrk="1" fontAlgn="base" latinLnBrk="0" hangingPunct="1">
        <a:spcBef>
          <a:spcPct val="0"/>
        </a:spcBef>
        <a:spcAft>
          <a:spcPct val="0"/>
        </a:spcAft>
        <a:buFont typeface="Arial" charset="0"/>
        <a:buNone/>
        <a:defRPr sz="2160" b="0" i="0" u="none" kern="1200" baseline="0">
          <a:solidFill>
            <a:schemeClr val="tx1"/>
          </a:solidFill>
          <a:latin typeface="+mn-lt"/>
          <a:ea typeface="+mn-ea"/>
          <a:cs typeface="+mn-cs"/>
        </a:defRPr>
      </a:lvl5pPr>
      <a:lvl6pPr marL="2743200" lvl="5" indent="0" algn="l" defTabSz="1097280" eaLnBrk="1" fontAlgn="base" latinLnBrk="0" hangingPunct="1">
        <a:spcBef>
          <a:spcPct val="0"/>
        </a:spcBef>
        <a:spcAft>
          <a:spcPct val="0"/>
        </a:spcAft>
        <a:buFont typeface="Arial" charset="0"/>
        <a:buNone/>
        <a:defRPr sz="2160" b="0" i="0" u="none" kern="1200" baseline="0">
          <a:solidFill>
            <a:schemeClr val="tx1"/>
          </a:solidFill>
          <a:latin typeface="+mn-lt"/>
          <a:ea typeface="+mn-ea"/>
          <a:cs typeface="+mn-cs"/>
        </a:defRPr>
      </a:lvl6pPr>
      <a:lvl7pPr marL="3291840" lvl="6" indent="0" algn="l" defTabSz="1097280" eaLnBrk="1" fontAlgn="base" latinLnBrk="0" hangingPunct="1">
        <a:spcBef>
          <a:spcPct val="0"/>
        </a:spcBef>
        <a:spcAft>
          <a:spcPct val="0"/>
        </a:spcAft>
        <a:buFont typeface="Arial" charset="0"/>
        <a:buNone/>
        <a:defRPr sz="2160" b="0" i="0" u="none" kern="1200" baseline="0">
          <a:solidFill>
            <a:schemeClr val="tx1"/>
          </a:solidFill>
          <a:latin typeface="+mn-lt"/>
          <a:ea typeface="+mn-ea"/>
          <a:cs typeface="+mn-cs"/>
        </a:defRPr>
      </a:lvl7pPr>
      <a:lvl8pPr marL="3840480" lvl="7" indent="0" algn="l" defTabSz="1097280" eaLnBrk="1" fontAlgn="base" latinLnBrk="0" hangingPunct="1">
        <a:spcBef>
          <a:spcPct val="0"/>
        </a:spcBef>
        <a:spcAft>
          <a:spcPct val="0"/>
        </a:spcAft>
        <a:buFont typeface="Arial" charset="0"/>
        <a:buNone/>
        <a:defRPr sz="2160" b="0" i="0" u="none" kern="1200" baseline="0">
          <a:solidFill>
            <a:schemeClr val="tx1"/>
          </a:solidFill>
          <a:latin typeface="+mn-lt"/>
          <a:ea typeface="+mn-ea"/>
          <a:cs typeface="+mn-cs"/>
        </a:defRPr>
      </a:lvl8pPr>
      <a:lvl9pPr marL="4389120" lvl="8" indent="0" algn="l" defTabSz="1097280" eaLnBrk="1" fontAlgn="base" latinLnBrk="0" hangingPunct="1">
        <a:spcBef>
          <a:spcPct val="0"/>
        </a:spcBef>
        <a:spcAft>
          <a:spcPct val="0"/>
        </a:spcAft>
        <a:buFont typeface="Arial" charset="0"/>
        <a:buNone/>
        <a:defRPr sz="2160" b="0" i="0" u="none" kern="1200" baseline="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p:cNvSpPr>
          <p:nvPr>
            <p:ph type="title"/>
          </p:nvPr>
        </p:nvSpPr>
        <p:spPr>
          <a:xfrm>
            <a:off x="609600" y="274320"/>
            <a:ext cx="10972800" cy="1143000"/>
          </a:xfrm>
          <a:prstGeom prst="rect">
            <a:avLst/>
          </a:prstGeom>
          <a:noFill/>
          <a:ln w="9525">
            <a:noFill/>
            <a:miter/>
          </a:ln>
        </p:spPr>
        <p:txBody>
          <a:bodyPr anchor="ctr"/>
          <a:lstStyle/>
          <a:p>
            <a:pPr lvl="0"/>
            <a:r>
              <a:rPr lang="zh-CN" altLang="en-US"/>
              <a:t>单击此处编辑母版标题样式</a:t>
            </a:r>
          </a:p>
        </p:txBody>
      </p:sp>
      <p:sp>
        <p:nvSpPr>
          <p:cNvPr id="1027" name="Rectangle 3"/>
          <p:cNvSpPr>
            <a:spLocks noGrp="1"/>
          </p:cNvSpPr>
          <p:nvPr>
            <p:ph type="body"/>
          </p:nvPr>
        </p:nvSpPr>
        <p:spPr>
          <a:xfrm>
            <a:off x="609600" y="1600200"/>
            <a:ext cx="10972800" cy="4526280"/>
          </a:xfrm>
          <a:prstGeom prst="rect">
            <a:avLst/>
          </a:prstGeom>
          <a:noFill/>
          <a:ln w="9525">
            <a:noFill/>
            <a:miter/>
          </a:ln>
        </p:spPr>
        <p:txBody>
          <a:bodyPr anchor="t"/>
          <a:lstStyle/>
          <a:p>
            <a:pPr lvl="0"/>
            <a:r>
              <a:rPr lang="zh-CN" altLang="en-US"/>
              <a:t>单击此处编辑母版文本样式</a:t>
            </a:r>
          </a:p>
          <a:p>
            <a:pPr lvl="1" indent="-285750"/>
            <a:r>
              <a:rPr lang="zh-CN" altLang="en-US"/>
              <a:t>第二级</a:t>
            </a:r>
          </a:p>
          <a:p>
            <a:pPr lvl="2" indent="-228600"/>
            <a:r>
              <a:rPr lang="zh-CN" altLang="en-US"/>
              <a:t>第三级</a:t>
            </a:r>
          </a:p>
          <a:p>
            <a:pPr lvl="3" indent="-228600"/>
            <a:r>
              <a:rPr lang="zh-CN" altLang="en-US"/>
              <a:t>第四级</a:t>
            </a:r>
          </a:p>
          <a:p>
            <a:pPr lvl="4" indent="-228600"/>
            <a:r>
              <a:rPr lang="zh-CN" altLang="en-US"/>
              <a:t>第五级</a:t>
            </a:r>
          </a:p>
        </p:txBody>
      </p:sp>
      <p:sp>
        <p:nvSpPr>
          <p:cNvPr id="1028" name="Rectangle 4"/>
          <p:cNvSpPr>
            <a:spLocks noGrp="1"/>
          </p:cNvSpPr>
          <p:nvPr>
            <p:ph type="dt" sz="half"/>
          </p:nvPr>
        </p:nvSpPr>
        <p:spPr>
          <a:xfrm>
            <a:off x="609600" y="6244590"/>
            <a:ext cx="2844800" cy="476250"/>
          </a:xfrm>
          <a:prstGeom prst="rect">
            <a:avLst/>
          </a:prstGeom>
          <a:noFill/>
          <a:ln w="9525">
            <a:noFill/>
            <a:miter/>
          </a:ln>
        </p:spPr>
        <p:txBody>
          <a:bodyPr anchor="t"/>
          <a:lstStyle>
            <a:lvl1pPr>
              <a:defRPr sz="1680"/>
            </a:lvl1p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1029" name="Rectangle 5"/>
          <p:cNvSpPr>
            <a:spLocks noGrp="1"/>
          </p:cNvSpPr>
          <p:nvPr>
            <p:ph type="ftr" sz="quarter"/>
          </p:nvPr>
        </p:nvSpPr>
        <p:spPr>
          <a:xfrm>
            <a:off x="4165600" y="6244590"/>
            <a:ext cx="3860800" cy="476250"/>
          </a:xfrm>
          <a:prstGeom prst="rect">
            <a:avLst/>
          </a:prstGeom>
          <a:noFill/>
          <a:ln w="9525">
            <a:noFill/>
            <a:miter/>
          </a:ln>
        </p:spPr>
        <p:txBody>
          <a:bodyPr anchor="t"/>
          <a:lstStyle>
            <a:lvl1pPr algn="ctr">
              <a:defRPr sz="1680"/>
            </a:lvl1pPr>
          </a:lstStyle>
          <a:p>
            <a:pPr lvl="0" fontAlgn="base"/>
            <a:endParaRPr lang="en-US" altLang="x-none" strike="noStrike" noProof="1"/>
          </a:p>
        </p:txBody>
      </p:sp>
      <p:sp>
        <p:nvSpPr>
          <p:cNvPr id="1030" name="Rectangle 6"/>
          <p:cNvSpPr>
            <a:spLocks noGrp="1"/>
          </p:cNvSpPr>
          <p:nvPr>
            <p:ph type="sldNum" sz="quarter"/>
          </p:nvPr>
        </p:nvSpPr>
        <p:spPr>
          <a:xfrm>
            <a:off x="8737600" y="6244590"/>
            <a:ext cx="2844800" cy="476250"/>
          </a:xfrm>
          <a:prstGeom prst="rect">
            <a:avLst/>
          </a:prstGeom>
          <a:noFill/>
          <a:ln w="9525">
            <a:noFill/>
            <a:miter/>
          </a:ln>
        </p:spPr>
        <p:txBody>
          <a:bodyPr anchor="t"/>
          <a:lstStyle>
            <a:lvl1pPr algn="r">
              <a:defRPr sz="1680"/>
            </a:lvl1p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Lst>
  <p:hf sldNum="0" hdr="0" ftr="0" dt="0"/>
  <p:txStyles>
    <p:titleStyle>
      <a:lvl1pPr marL="0" lvl="0" indent="0" algn="ctr" defTabSz="1097280" eaLnBrk="0" fontAlgn="base" latinLnBrk="0" hangingPunct="0">
        <a:spcBef>
          <a:spcPct val="0"/>
        </a:spcBef>
        <a:spcAft>
          <a:spcPct val="0"/>
        </a:spcAft>
        <a:buClr>
          <a:srgbClr val="000000"/>
        </a:buClr>
        <a:buNone/>
        <a:defRPr sz="5280" b="0" i="0" u="none" kern="1200" baseline="0">
          <a:solidFill>
            <a:schemeClr val="tx2"/>
          </a:solidFill>
          <a:latin typeface="+mj-lt"/>
          <a:ea typeface="+mj-ea"/>
          <a:cs typeface="+mj-cs"/>
        </a:defRPr>
      </a:lvl1pPr>
    </p:titleStyle>
    <p:bodyStyle>
      <a:lvl1pPr marL="411480" lvl="0" indent="-410845" algn="l" defTabSz="1097280" eaLnBrk="0" fontAlgn="base" latinLnBrk="0" hangingPunct="0">
        <a:spcBef>
          <a:spcPct val="24000"/>
        </a:spcBef>
        <a:spcAft>
          <a:spcPct val="0"/>
        </a:spcAft>
        <a:buChar char="•"/>
        <a:defRPr sz="3840" b="0" i="0" u="none" kern="1200" baseline="0">
          <a:solidFill>
            <a:schemeClr val="tx1"/>
          </a:solidFill>
          <a:latin typeface="+mn-lt"/>
          <a:ea typeface="+mn-ea"/>
          <a:cs typeface="+mn-cs"/>
        </a:defRPr>
      </a:lvl1pPr>
      <a:lvl2pPr marL="891540" lvl="1" indent="-342265" algn="l" defTabSz="1097280" eaLnBrk="0" fontAlgn="base" latinLnBrk="0" hangingPunct="0">
        <a:spcBef>
          <a:spcPct val="24000"/>
        </a:spcBef>
        <a:spcAft>
          <a:spcPct val="0"/>
        </a:spcAft>
        <a:buChar char="–"/>
        <a:defRPr sz="3360" b="0" i="0" u="none" kern="1200" baseline="0">
          <a:solidFill>
            <a:schemeClr val="tx1"/>
          </a:solidFill>
          <a:latin typeface="+mn-lt"/>
          <a:ea typeface="+mn-ea"/>
          <a:cs typeface="+mn-cs"/>
        </a:defRPr>
      </a:lvl2pPr>
      <a:lvl3pPr marL="1371600" lvl="2" indent="-273685" algn="l" defTabSz="1097280" eaLnBrk="0" fontAlgn="base" latinLnBrk="0" hangingPunct="0">
        <a:spcBef>
          <a:spcPct val="24000"/>
        </a:spcBef>
        <a:spcAft>
          <a:spcPct val="0"/>
        </a:spcAft>
        <a:buChar char="•"/>
        <a:defRPr sz="2880" b="0" i="0" u="none" kern="1200" baseline="0">
          <a:solidFill>
            <a:schemeClr val="tx1"/>
          </a:solidFill>
          <a:latin typeface="+mn-lt"/>
          <a:ea typeface="+mn-ea"/>
          <a:cs typeface="+mn-cs"/>
        </a:defRPr>
      </a:lvl3pPr>
      <a:lvl4pPr marL="1920240" lvl="3" indent="-273685" algn="l" defTabSz="1097280" eaLnBrk="0" fontAlgn="base" latinLnBrk="0" hangingPunct="0">
        <a:spcBef>
          <a:spcPct val="24000"/>
        </a:spcBef>
        <a:spcAft>
          <a:spcPct val="0"/>
        </a:spcAft>
        <a:buChar char="–"/>
        <a:defRPr sz="2400" b="0" i="0" u="none" kern="1200" baseline="0">
          <a:solidFill>
            <a:schemeClr val="tx1"/>
          </a:solidFill>
          <a:latin typeface="+mn-lt"/>
          <a:ea typeface="+mn-ea"/>
          <a:cs typeface="+mn-cs"/>
        </a:defRPr>
      </a:lvl4pPr>
      <a:lvl5pPr marL="2468880" lvl="4" indent="-273685" algn="l" defTabSz="1097280" eaLnBrk="0" fontAlgn="base" latinLnBrk="0" hangingPunct="0">
        <a:spcBef>
          <a:spcPct val="24000"/>
        </a:spcBef>
        <a:spcAft>
          <a:spcPct val="0"/>
        </a:spcAft>
        <a:buChar char="»"/>
        <a:defRPr sz="2400" b="0" i="0" u="none" kern="1200" baseline="0">
          <a:solidFill>
            <a:schemeClr val="tx1"/>
          </a:solidFill>
          <a:latin typeface="+mn-lt"/>
          <a:ea typeface="+mn-ea"/>
          <a:cs typeface="+mn-cs"/>
        </a:defRPr>
      </a:lvl5pPr>
      <a:lvl6pPr marL="3017520" lvl="5" indent="-273685" algn="l" defTabSz="1097280" eaLnBrk="0" fontAlgn="base" latinLnBrk="0" hangingPunct="0">
        <a:spcBef>
          <a:spcPct val="24000"/>
        </a:spcBef>
        <a:spcAft>
          <a:spcPct val="0"/>
        </a:spcAft>
        <a:buChar char="»"/>
        <a:defRPr sz="2400" b="0" i="0" u="none" kern="1200" baseline="0">
          <a:solidFill>
            <a:schemeClr val="tx1"/>
          </a:solidFill>
          <a:latin typeface="+mn-lt"/>
          <a:ea typeface="+mn-ea"/>
          <a:cs typeface="+mn-cs"/>
        </a:defRPr>
      </a:lvl6pPr>
      <a:lvl7pPr marL="3566160" lvl="6" indent="-273685" algn="l" defTabSz="1097280" eaLnBrk="0" fontAlgn="base" latinLnBrk="0" hangingPunct="0">
        <a:spcBef>
          <a:spcPct val="24000"/>
        </a:spcBef>
        <a:spcAft>
          <a:spcPct val="0"/>
        </a:spcAft>
        <a:buChar char="»"/>
        <a:defRPr sz="2400" b="0" i="0" u="none" kern="1200" baseline="0">
          <a:solidFill>
            <a:schemeClr val="tx1"/>
          </a:solidFill>
          <a:latin typeface="+mn-lt"/>
          <a:ea typeface="+mn-ea"/>
          <a:cs typeface="+mn-cs"/>
        </a:defRPr>
      </a:lvl7pPr>
      <a:lvl8pPr marL="4114800" lvl="7" indent="-273685" algn="l" defTabSz="1097280" eaLnBrk="0" fontAlgn="base" latinLnBrk="0" hangingPunct="0">
        <a:spcBef>
          <a:spcPct val="24000"/>
        </a:spcBef>
        <a:spcAft>
          <a:spcPct val="0"/>
        </a:spcAft>
        <a:buChar char="»"/>
        <a:defRPr sz="2400" b="0" i="0" u="none" kern="1200" baseline="0">
          <a:solidFill>
            <a:schemeClr val="tx1"/>
          </a:solidFill>
          <a:latin typeface="+mn-lt"/>
          <a:ea typeface="+mn-ea"/>
          <a:cs typeface="+mn-cs"/>
        </a:defRPr>
      </a:lvl8pPr>
      <a:lvl9pPr marL="4663440" lvl="8" indent="-273685" algn="l" defTabSz="1097280" eaLnBrk="0" fontAlgn="base" latinLnBrk="0" hangingPunct="0">
        <a:spcBef>
          <a:spcPct val="24000"/>
        </a:spcBef>
        <a:spcAft>
          <a:spcPct val="0"/>
        </a:spcAft>
        <a:buChar char="»"/>
        <a:defRPr sz="2400" b="0" i="0" u="none" kern="1200" baseline="0">
          <a:solidFill>
            <a:schemeClr val="tx1"/>
          </a:solidFill>
          <a:latin typeface="+mn-lt"/>
          <a:ea typeface="+mn-ea"/>
          <a:cs typeface="+mn-cs"/>
        </a:defRPr>
      </a:lvl9pPr>
    </p:bodyStyle>
    <p:otherStyle>
      <a:lvl1pPr marL="0" lvl="0" indent="0" algn="l" defTabSz="1097280" eaLnBrk="1" fontAlgn="base" latinLnBrk="0" hangingPunct="1">
        <a:spcBef>
          <a:spcPct val="0"/>
        </a:spcBef>
        <a:spcAft>
          <a:spcPct val="0"/>
        </a:spcAft>
        <a:buFont typeface="Arial" charset="0"/>
        <a:buNone/>
        <a:defRPr sz="2160" b="0" i="0" u="none" kern="1200" baseline="0">
          <a:solidFill>
            <a:schemeClr val="tx1"/>
          </a:solidFill>
          <a:latin typeface="+mn-lt"/>
          <a:ea typeface="+mn-ea"/>
          <a:cs typeface="+mn-cs"/>
        </a:defRPr>
      </a:lvl1pPr>
      <a:lvl2pPr marL="548640" lvl="1" indent="0" algn="l" defTabSz="1097280" eaLnBrk="1" fontAlgn="base" latinLnBrk="0" hangingPunct="1">
        <a:spcBef>
          <a:spcPct val="0"/>
        </a:spcBef>
        <a:spcAft>
          <a:spcPct val="0"/>
        </a:spcAft>
        <a:buFont typeface="Arial" charset="0"/>
        <a:buNone/>
        <a:defRPr sz="2160" b="0" i="0" u="none" kern="1200" baseline="0">
          <a:solidFill>
            <a:schemeClr val="tx1"/>
          </a:solidFill>
          <a:latin typeface="+mn-lt"/>
          <a:ea typeface="+mn-ea"/>
          <a:cs typeface="+mn-cs"/>
        </a:defRPr>
      </a:lvl2pPr>
      <a:lvl3pPr marL="1097280" lvl="2" indent="0" algn="l" defTabSz="1097280" eaLnBrk="1" fontAlgn="base" latinLnBrk="0" hangingPunct="1">
        <a:spcBef>
          <a:spcPct val="0"/>
        </a:spcBef>
        <a:spcAft>
          <a:spcPct val="0"/>
        </a:spcAft>
        <a:buFont typeface="Arial" charset="0"/>
        <a:buNone/>
        <a:defRPr sz="2160" b="0" i="0" u="none" kern="1200" baseline="0">
          <a:solidFill>
            <a:schemeClr val="tx1"/>
          </a:solidFill>
          <a:latin typeface="+mn-lt"/>
          <a:ea typeface="+mn-ea"/>
          <a:cs typeface="+mn-cs"/>
        </a:defRPr>
      </a:lvl3pPr>
      <a:lvl4pPr marL="1645920" lvl="3" indent="0" algn="l" defTabSz="1097280" eaLnBrk="1" fontAlgn="base" latinLnBrk="0" hangingPunct="1">
        <a:spcBef>
          <a:spcPct val="0"/>
        </a:spcBef>
        <a:spcAft>
          <a:spcPct val="0"/>
        </a:spcAft>
        <a:buFont typeface="Arial" charset="0"/>
        <a:buNone/>
        <a:defRPr sz="2160" b="0" i="0" u="none" kern="1200" baseline="0">
          <a:solidFill>
            <a:schemeClr val="tx1"/>
          </a:solidFill>
          <a:latin typeface="+mn-lt"/>
          <a:ea typeface="+mn-ea"/>
          <a:cs typeface="+mn-cs"/>
        </a:defRPr>
      </a:lvl4pPr>
      <a:lvl5pPr marL="2194560" lvl="4" indent="0" algn="l" defTabSz="1097280" eaLnBrk="1" fontAlgn="base" latinLnBrk="0" hangingPunct="1">
        <a:spcBef>
          <a:spcPct val="0"/>
        </a:spcBef>
        <a:spcAft>
          <a:spcPct val="0"/>
        </a:spcAft>
        <a:buFont typeface="Arial" charset="0"/>
        <a:buNone/>
        <a:defRPr sz="2160" b="0" i="0" u="none" kern="1200" baseline="0">
          <a:solidFill>
            <a:schemeClr val="tx1"/>
          </a:solidFill>
          <a:latin typeface="+mn-lt"/>
          <a:ea typeface="+mn-ea"/>
          <a:cs typeface="+mn-cs"/>
        </a:defRPr>
      </a:lvl5pPr>
      <a:lvl6pPr marL="2743200" lvl="5" indent="0" algn="l" defTabSz="1097280" eaLnBrk="1" fontAlgn="base" latinLnBrk="0" hangingPunct="1">
        <a:spcBef>
          <a:spcPct val="0"/>
        </a:spcBef>
        <a:spcAft>
          <a:spcPct val="0"/>
        </a:spcAft>
        <a:buFont typeface="Arial" charset="0"/>
        <a:buNone/>
        <a:defRPr sz="2160" b="0" i="0" u="none" kern="1200" baseline="0">
          <a:solidFill>
            <a:schemeClr val="tx1"/>
          </a:solidFill>
          <a:latin typeface="+mn-lt"/>
          <a:ea typeface="+mn-ea"/>
          <a:cs typeface="+mn-cs"/>
        </a:defRPr>
      </a:lvl6pPr>
      <a:lvl7pPr marL="3291840" lvl="6" indent="0" algn="l" defTabSz="1097280" eaLnBrk="1" fontAlgn="base" latinLnBrk="0" hangingPunct="1">
        <a:spcBef>
          <a:spcPct val="0"/>
        </a:spcBef>
        <a:spcAft>
          <a:spcPct val="0"/>
        </a:spcAft>
        <a:buFont typeface="Arial" charset="0"/>
        <a:buNone/>
        <a:defRPr sz="2160" b="0" i="0" u="none" kern="1200" baseline="0">
          <a:solidFill>
            <a:schemeClr val="tx1"/>
          </a:solidFill>
          <a:latin typeface="+mn-lt"/>
          <a:ea typeface="+mn-ea"/>
          <a:cs typeface="+mn-cs"/>
        </a:defRPr>
      </a:lvl7pPr>
      <a:lvl8pPr marL="3840480" lvl="7" indent="0" algn="l" defTabSz="1097280" eaLnBrk="1" fontAlgn="base" latinLnBrk="0" hangingPunct="1">
        <a:spcBef>
          <a:spcPct val="0"/>
        </a:spcBef>
        <a:spcAft>
          <a:spcPct val="0"/>
        </a:spcAft>
        <a:buFont typeface="Arial" charset="0"/>
        <a:buNone/>
        <a:defRPr sz="2160" b="0" i="0" u="none" kern="1200" baseline="0">
          <a:solidFill>
            <a:schemeClr val="tx1"/>
          </a:solidFill>
          <a:latin typeface="+mn-lt"/>
          <a:ea typeface="+mn-ea"/>
          <a:cs typeface="+mn-cs"/>
        </a:defRPr>
      </a:lvl8pPr>
      <a:lvl9pPr marL="4389120" lvl="8" indent="0" algn="l" defTabSz="1097280" eaLnBrk="1" fontAlgn="base" latinLnBrk="0" hangingPunct="1">
        <a:spcBef>
          <a:spcPct val="0"/>
        </a:spcBef>
        <a:spcAft>
          <a:spcPct val="0"/>
        </a:spcAft>
        <a:buFont typeface="Arial" charset="0"/>
        <a:buNone/>
        <a:defRPr sz="2160" b="0" i="0" u="none" kern="1200" baseline="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p:cNvSpPr>
          <p:nvPr>
            <p:ph type="title"/>
          </p:nvPr>
        </p:nvSpPr>
        <p:spPr>
          <a:xfrm>
            <a:off x="609600" y="274320"/>
            <a:ext cx="10972800" cy="1143000"/>
          </a:xfrm>
          <a:prstGeom prst="rect">
            <a:avLst/>
          </a:prstGeom>
          <a:noFill/>
          <a:ln w="9525">
            <a:noFill/>
            <a:miter/>
          </a:ln>
        </p:spPr>
        <p:txBody>
          <a:bodyPr anchor="ctr"/>
          <a:lstStyle/>
          <a:p>
            <a:pPr lvl="0"/>
            <a:r>
              <a:rPr lang="zh-CN" altLang="en-US"/>
              <a:t>单击此处编辑母版标题样式</a:t>
            </a:r>
          </a:p>
        </p:txBody>
      </p:sp>
      <p:sp>
        <p:nvSpPr>
          <p:cNvPr id="1027" name="Rectangle 3"/>
          <p:cNvSpPr>
            <a:spLocks noGrp="1"/>
          </p:cNvSpPr>
          <p:nvPr>
            <p:ph type="body"/>
          </p:nvPr>
        </p:nvSpPr>
        <p:spPr>
          <a:xfrm>
            <a:off x="609600" y="1600200"/>
            <a:ext cx="10972800" cy="4526280"/>
          </a:xfrm>
          <a:prstGeom prst="rect">
            <a:avLst/>
          </a:prstGeom>
          <a:noFill/>
          <a:ln w="9525">
            <a:noFill/>
            <a:miter/>
          </a:ln>
        </p:spPr>
        <p:txBody>
          <a:bodyPr anchor="t"/>
          <a:lstStyle/>
          <a:p>
            <a:pPr lvl="0"/>
            <a:r>
              <a:rPr lang="zh-CN" altLang="en-US"/>
              <a:t>单击此处编辑母版文本样式</a:t>
            </a:r>
          </a:p>
          <a:p>
            <a:pPr lvl="1" indent="-285750"/>
            <a:r>
              <a:rPr lang="zh-CN" altLang="en-US"/>
              <a:t>第二级</a:t>
            </a:r>
          </a:p>
          <a:p>
            <a:pPr lvl="2" indent="-228600"/>
            <a:r>
              <a:rPr lang="zh-CN" altLang="en-US"/>
              <a:t>第三级</a:t>
            </a:r>
          </a:p>
          <a:p>
            <a:pPr lvl="3" indent="-228600"/>
            <a:r>
              <a:rPr lang="zh-CN" altLang="en-US"/>
              <a:t>第四级</a:t>
            </a:r>
          </a:p>
          <a:p>
            <a:pPr lvl="4" indent="-228600"/>
            <a:r>
              <a:rPr lang="zh-CN" altLang="en-US"/>
              <a:t>第五级</a:t>
            </a:r>
          </a:p>
        </p:txBody>
      </p:sp>
      <p:sp>
        <p:nvSpPr>
          <p:cNvPr id="1028" name="Rectangle 4"/>
          <p:cNvSpPr>
            <a:spLocks noGrp="1"/>
          </p:cNvSpPr>
          <p:nvPr>
            <p:ph type="dt" sz="half"/>
          </p:nvPr>
        </p:nvSpPr>
        <p:spPr>
          <a:xfrm>
            <a:off x="609600" y="6244590"/>
            <a:ext cx="2844800" cy="476250"/>
          </a:xfrm>
          <a:prstGeom prst="rect">
            <a:avLst/>
          </a:prstGeom>
          <a:noFill/>
          <a:ln w="9525">
            <a:noFill/>
            <a:miter/>
          </a:ln>
        </p:spPr>
        <p:txBody>
          <a:bodyPr anchor="t"/>
          <a:lstStyle>
            <a:lvl1pPr>
              <a:defRPr sz="1680"/>
            </a:lvl1p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1029" name="Rectangle 5"/>
          <p:cNvSpPr>
            <a:spLocks noGrp="1"/>
          </p:cNvSpPr>
          <p:nvPr>
            <p:ph type="ftr" sz="quarter"/>
          </p:nvPr>
        </p:nvSpPr>
        <p:spPr>
          <a:xfrm>
            <a:off x="4165600" y="6244590"/>
            <a:ext cx="3860800" cy="476250"/>
          </a:xfrm>
          <a:prstGeom prst="rect">
            <a:avLst/>
          </a:prstGeom>
          <a:noFill/>
          <a:ln w="9525">
            <a:noFill/>
            <a:miter/>
          </a:ln>
        </p:spPr>
        <p:txBody>
          <a:bodyPr anchor="t"/>
          <a:lstStyle>
            <a:lvl1pPr algn="ctr">
              <a:defRPr sz="1680"/>
            </a:lvl1pPr>
          </a:lstStyle>
          <a:p>
            <a:pPr lvl="0" fontAlgn="base"/>
            <a:endParaRPr lang="en-US" altLang="x-none" strike="noStrike" noProof="1"/>
          </a:p>
        </p:txBody>
      </p:sp>
      <p:sp>
        <p:nvSpPr>
          <p:cNvPr id="1030" name="Rectangle 6"/>
          <p:cNvSpPr>
            <a:spLocks noGrp="1"/>
          </p:cNvSpPr>
          <p:nvPr>
            <p:ph type="sldNum" sz="quarter"/>
          </p:nvPr>
        </p:nvSpPr>
        <p:spPr>
          <a:xfrm>
            <a:off x="8737600" y="6244590"/>
            <a:ext cx="2844800" cy="476250"/>
          </a:xfrm>
          <a:prstGeom prst="rect">
            <a:avLst/>
          </a:prstGeom>
          <a:noFill/>
          <a:ln w="9525">
            <a:noFill/>
            <a:miter/>
          </a:ln>
        </p:spPr>
        <p:txBody>
          <a:bodyPr anchor="t"/>
          <a:lstStyle>
            <a:lvl1pPr algn="r">
              <a:defRPr sz="1680"/>
            </a:lvl1p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Lst>
  <p:hf sldNum="0" hdr="0" ftr="0" dt="0"/>
  <p:txStyles>
    <p:titleStyle>
      <a:lvl1pPr marL="0" lvl="0" indent="0" algn="ctr" defTabSz="1097280" eaLnBrk="0" fontAlgn="base" latinLnBrk="0" hangingPunct="0">
        <a:spcBef>
          <a:spcPct val="0"/>
        </a:spcBef>
        <a:spcAft>
          <a:spcPct val="0"/>
        </a:spcAft>
        <a:buClr>
          <a:srgbClr val="000000"/>
        </a:buClr>
        <a:buNone/>
        <a:defRPr sz="5280" b="0" i="0" u="none" kern="1200" baseline="0">
          <a:solidFill>
            <a:schemeClr val="tx2"/>
          </a:solidFill>
          <a:latin typeface="+mj-lt"/>
          <a:ea typeface="+mj-ea"/>
          <a:cs typeface="+mj-cs"/>
        </a:defRPr>
      </a:lvl1pPr>
    </p:titleStyle>
    <p:bodyStyle>
      <a:lvl1pPr marL="411480" lvl="0" indent="-410845" algn="l" defTabSz="1097280" eaLnBrk="0" fontAlgn="base" latinLnBrk="0" hangingPunct="0">
        <a:spcBef>
          <a:spcPct val="24000"/>
        </a:spcBef>
        <a:spcAft>
          <a:spcPct val="0"/>
        </a:spcAft>
        <a:buChar char="•"/>
        <a:defRPr sz="3840" b="0" i="0" u="none" kern="1200" baseline="0">
          <a:solidFill>
            <a:schemeClr val="tx1"/>
          </a:solidFill>
          <a:latin typeface="+mn-lt"/>
          <a:ea typeface="+mn-ea"/>
          <a:cs typeface="+mn-cs"/>
        </a:defRPr>
      </a:lvl1pPr>
      <a:lvl2pPr marL="891540" lvl="1" indent="-342265" algn="l" defTabSz="1097280" eaLnBrk="0" fontAlgn="base" latinLnBrk="0" hangingPunct="0">
        <a:spcBef>
          <a:spcPct val="24000"/>
        </a:spcBef>
        <a:spcAft>
          <a:spcPct val="0"/>
        </a:spcAft>
        <a:buChar char="–"/>
        <a:defRPr sz="3360" b="0" i="0" u="none" kern="1200" baseline="0">
          <a:solidFill>
            <a:schemeClr val="tx1"/>
          </a:solidFill>
          <a:latin typeface="+mn-lt"/>
          <a:ea typeface="+mn-ea"/>
          <a:cs typeface="+mn-cs"/>
        </a:defRPr>
      </a:lvl2pPr>
      <a:lvl3pPr marL="1371600" lvl="2" indent="-273685" algn="l" defTabSz="1097280" eaLnBrk="0" fontAlgn="base" latinLnBrk="0" hangingPunct="0">
        <a:spcBef>
          <a:spcPct val="24000"/>
        </a:spcBef>
        <a:spcAft>
          <a:spcPct val="0"/>
        </a:spcAft>
        <a:buChar char="•"/>
        <a:defRPr sz="2880" b="0" i="0" u="none" kern="1200" baseline="0">
          <a:solidFill>
            <a:schemeClr val="tx1"/>
          </a:solidFill>
          <a:latin typeface="+mn-lt"/>
          <a:ea typeface="+mn-ea"/>
          <a:cs typeface="+mn-cs"/>
        </a:defRPr>
      </a:lvl3pPr>
      <a:lvl4pPr marL="1920240" lvl="3" indent="-273685" algn="l" defTabSz="1097280" eaLnBrk="0" fontAlgn="base" latinLnBrk="0" hangingPunct="0">
        <a:spcBef>
          <a:spcPct val="24000"/>
        </a:spcBef>
        <a:spcAft>
          <a:spcPct val="0"/>
        </a:spcAft>
        <a:buChar char="–"/>
        <a:defRPr sz="2400" b="0" i="0" u="none" kern="1200" baseline="0">
          <a:solidFill>
            <a:schemeClr val="tx1"/>
          </a:solidFill>
          <a:latin typeface="+mn-lt"/>
          <a:ea typeface="+mn-ea"/>
          <a:cs typeface="+mn-cs"/>
        </a:defRPr>
      </a:lvl4pPr>
      <a:lvl5pPr marL="2468880" lvl="4" indent="-273685" algn="l" defTabSz="1097280" eaLnBrk="0" fontAlgn="base" latinLnBrk="0" hangingPunct="0">
        <a:spcBef>
          <a:spcPct val="24000"/>
        </a:spcBef>
        <a:spcAft>
          <a:spcPct val="0"/>
        </a:spcAft>
        <a:buChar char="»"/>
        <a:defRPr sz="2400" b="0" i="0" u="none" kern="1200" baseline="0">
          <a:solidFill>
            <a:schemeClr val="tx1"/>
          </a:solidFill>
          <a:latin typeface="+mn-lt"/>
          <a:ea typeface="+mn-ea"/>
          <a:cs typeface="+mn-cs"/>
        </a:defRPr>
      </a:lvl5pPr>
      <a:lvl6pPr marL="3017520" lvl="5" indent="-273685" algn="l" defTabSz="1097280" eaLnBrk="0" fontAlgn="base" latinLnBrk="0" hangingPunct="0">
        <a:spcBef>
          <a:spcPct val="24000"/>
        </a:spcBef>
        <a:spcAft>
          <a:spcPct val="0"/>
        </a:spcAft>
        <a:buChar char="»"/>
        <a:defRPr sz="2400" b="0" i="0" u="none" kern="1200" baseline="0">
          <a:solidFill>
            <a:schemeClr val="tx1"/>
          </a:solidFill>
          <a:latin typeface="+mn-lt"/>
          <a:ea typeface="+mn-ea"/>
          <a:cs typeface="+mn-cs"/>
        </a:defRPr>
      </a:lvl6pPr>
      <a:lvl7pPr marL="3566160" lvl="6" indent="-273685" algn="l" defTabSz="1097280" eaLnBrk="0" fontAlgn="base" latinLnBrk="0" hangingPunct="0">
        <a:spcBef>
          <a:spcPct val="24000"/>
        </a:spcBef>
        <a:spcAft>
          <a:spcPct val="0"/>
        </a:spcAft>
        <a:buChar char="»"/>
        <a:defRPr sz="2400" b="0" i="0" u="none" kern="1200" baseline="0">
          <a:solidFill>
            <a:schemeClr val="tx1"/>
          </a:solidFill>
          <a:latin typeface="+mn-lt"/>
          <a:ea typeface="+mn-ea"/>
          <a:cs typeface="+mn-cs"/>
        </a:defRPr>
      </a:lvl7pPr>
      <a:lvl8pPr marL="4114800" lvl="7" indent="-273685" algn="l" defTabSz="1097280" eaLnBrk="0" fontAlgn="base" latinLnBrk="0" hangingPunct="0">
        <a:spcBef>
          <a:spcPct val="24000"/>
        </a:spcBef>
        <a:spcAft>
          <a:spcPct val="0"/>
        </a:spcAft>
        <a:buChar char="»"/>
        <a:defRPr sz="2400" b="0" i="0" u="none" kern="1200" baseline="0">
          <a:solidFill>
            <a:schemeClr val="tx1"/>
          </a:solidFill>
          <a:latin typeface="+mn-lt"/>
          <a:ea typeface="+mn-ea"/>
          <a:cs typeface="+mn-cs"/>
        </a:defRPr>
      </a:lvl8pPr>
      <a:lvl9pPr marL="4663440" lvl="8" indent="-273685" algn="l" defTabSz="1097280" eaLnBrk="0" fontAlgn="base" latinLnBrk="0" hangingPunct="0">
        <a:spcBef>
          <a:spcPct val="24000"/>
        </a:spcBef>
        <a:spcAft>
          <a:spcPct val="0"/>
        </a:spcAft>
        <a:buChar char="»"/>
        <a:defRPr sz="2400" b="0" i="0" u="none" kern="1200" baseline="0">
          <a:solidFill>
            <a:schemeClr val="tx1"/>
          </a:solidFill>
          <a:latin typeface="+mn-lt"/>
          <a:ea typeface="+mn-ea"/>
          <a:cs typeface="+mn-cs"/>
        </a:defRPr>
      </a:lvl9pPr>
    </p:bodyStyle>
    <p:otherStyle>
      <a:lvl1pPr marL="0" lvl="0" indent="0" algn="l" defTabSz="1097280" eaLnBrk="1" fontAlgn="base" latinLnBrk="0" hangingPunct="1">
        <a:spcBef>
          <a:spcPct val="0"/>
        </a:spcBef>
        <a:spcAft>
          <a:spcPct val="0"/>
        </a:spcAft>
        <a:buFont typeface="Arial" charset="0"/>
        <a:buNone/>
        <a:defRPr sz="2160" b="0" i="0" u="none" kern="1200" baseline="0">
          <a:solidFill>
            <a:schemeClr val="tx1"/>
          </a:solidFill>
          <a:latin typeface="+mn-lt"/>
          <a:ea typeface="+mn-ea"/>
          <a:cs typeface="+mn-cs"/>
        </a:defRPr>
      </a:lvl1pPr>
      <a:lvl2pPr marL="548640" lvl="1" indent="0" algn="l" defTabSz="1097280" eaLnBrk="1" fontAlgn="base" latinLnBrk="0" hangingPunct="1">
        <a:spcBef>
          <a:spcPct val="0"/>
        </a:spcBef>
        <a:spcAft>
          <a:spcPct val="0"/>
        </a:spcAft>
        <a:buFont typeface="Arial" charset="0"/>
        <a:buNone/>
        <a:defRPr sz="2160" b="0" i="0" u="none" kern="1200" baseline="0">
          <a:solidFill>
            <a:schemeClr val="tx1"/>
          </a:solidFill>
          <a:latin typeface="+mn-lt"/>
          <a:ea typeface="+mn-ea"/>
          <a:cs typeface="+mn-cs"/>
        </a:defRPr>
      </a:lvl2pPr>
      <a:lvl3pPr marL="1097280" lvl="2" indent="0" algn="l" defTabSz="1097280" eaLnBrk="1" fontAlgn="base" latinLnBrk="0" hangingPunct="1">
        <a:spcBef>
          <a:spcPct val="0"/>
        </a:spcBef>
        <a:spcAft>
          <a:spcPct val="0"/>
        </a:spcAft>
        <a:buFont typeface="Arial" charset="0"/>
        <a:buNone/>
        <a:defRPr sz="2160" b="0" i="0" u="none" kern="1200" baseline="0">
          <a:solidFill>
            <a:schemeClr val="tx1"/>
          </a:solidFill>
          <a:latin typeface="+mn-lt"/>
          <a:ea typeface="+mn-ea"/>
          <a:cs typeface="+mn-cs"/>
        </a:defRPr>
      </a:lvl3pPr>
      <a:lvl4pPr marL="1645920" lvl="3" indent="0" algn="l" defTabSz="1097280" eaLnBrk="1" fontAlgn="base" latinLnBrk="0" hangingPunct="1">
        <a:spcBef>
          <a:spcPct val="0"/>
        </a:spcBef>
        <a:spcAft>
          <a:spcPct val="0"/>
        </a:spcAft>
        <a:buFont typeface="Arial" charset="0"/>
        <a:buNone/>
        <a:defRPr sz="2160" b="0" i="0" u="none" kern="1200" baseline="0">
          <a:solidFill>
            <a:schemeClr val="tx1"/>
          </a:solidFill>
          <a:latin typeface="+mn-lt"/>
          <a:ea typeface="+mn-ea"/>
          <a:cs typeface="+mn-cs"/>
        </a:defRPr>
      </a:lvl4pPr>
      <a:lvl5pPr marL="2194560" lvl="4" indent="0" algn="l" defTabSz="1097280" eaLnBrk="1" fontAlgn="base" latinLnBrk="0" hangingPunct="1">
        <a:spcBef>
          <a:spcPct val="0"/>
        </a:spcBef>
        <a:spcAft>
          <a:spcPct val="0"/>
        </a:spcAft>
        <a:buFont typeface="Arial" charset="0"/>
        <a:buNone/>
        <a:defRPr sz="2160" b="0" i="0" u="none" kern="1200" baseline="0">
          <a:solidFill>
            <a:schemeClr val="tx1"/>
          </a:solidFill>
          <a:latin typeface="+mn-lt"/>
          <a:ea typeface="+mn-ea"/>
          <a:cs typeface="+mn-cs"/>
        </a:defRPr>
      </a:lvl5pPr>
      <a:lvl6pPr marL="2743200" lvl="5" indent="0" algn="l" defTabSz="1097280" eaLnBrk="1" fontAlgn="base" latinLnBrk="0" hangingPunct="1">
        <a:spcBef>
          <a:spcPct val="0"/>
        </a:spcBef>
        <a:spcAft>
          <a:spcPct val="0"/>
        </a:spcAft>
        <a:buFont typeface="Arial" charset="0"/>
        <a:buNone/>
        <a:defRPr sz="2160" b="0" i="0" u="none" kern="1200" baseline="0">
          <a:solidFill>
            <a:schemeClr val="tx1"/>
          </a:solidFill>
          <a:latin typeface="+mn-lt"/>
          <a:ea typeface="+mn-ea"/>
          <a:cs typeface="+mn-cs"/>
        </a:defRPr>
      </a:lvl6pPr>
      <a:lvl7pPr marL="3291840" lvl="6" indent="0" algn="l" defTabSz="1097280" eaLnBrk="1" fontAlgn="base" latinLnBrk="0" hangingPunct="1">
        <a:spcBef>
          <a:spcPct val="0"/>
        </a:spcBef>
        <a:spcAft>
          <a:spcPct val="0"/>
        </a:spcAft>
        <a:buFont typeface="Arial" charset="0"/>
        <a:buNone/>
        <a:defRPr sz="2160" b="0" i="0" u="none" kern="1200" baseline="0">
          <a:solidFill>
            <a:schemeClr val="tx1"/>
          </a:solidFill>
          <a:latin typeface="+mn-lt"/>
          <a:ea typeface="+mn-ea"/>
          <a:cs typeface="+mn-cs"/>
        </a:defRPr>
      </a:lvl7pPr>
      <a:lvl8pPr marL="3840480" lvl="7" indent="0" algn="l" defTabSz="1097280" eaLnBrk="1" fontAlgn="base" latinLnBrk="0" hangingPunct="1">
        <a:spcBef>
          <a:spcPct val="0"/>
        </a:spcBef>
        <a:spcAft>
          <a:spcPct val="0"/>
        </a:spcAft>
        <a:buFont typeface="Arial" charset="0"/>
        <a:buNone/>
        <a:defRPr sz="2160" b="0" i="0" u="none" kern="1200" baseline="0">
          <a:solidFill>
            <a:schemeClr val="tx1"/>
          </a:solidFill>
          <a:latin typeface="+mn-lt"/>
          <a:ea typeface="+mn-ea"/>
          <a:cs typeface="+mn-cs"/>
        </a:defRPr>
      </a:lvl8pPr>
      <a:lvl9pPr marL="4389120" lvl="8" indent="0" algn="l" defTabSz="1097280" eaLnBrk="1" fontAlgn="base" latinLnBrk="0" hangingPunct="1">
        <a:spcBef>
          <a:spcPct val="0"/>
        </a:spcBef>
        <a:spcAft>
          <a:spcPct val="0"/>
        </a:spcAft>
        <a:buFont typeface="Arial" charset="0"/>
        <a:buNone/>
        <a:defRPr sz="2160" b="0" i="0" u="none" kern="1200" baseline="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p:cNvSpPr>
          <p:nvPr>
            <p:ph type="title"/>
          </p:nvPr>
        </p:nvSpPr>
        <p:spPr>
          <a:xfrm>
            <a:off x="609600" y="274320"/>
            <a:ext cx="10972800" cy="1143000"/>
          </a:xfrm>
          <a:prstGeom prst="rect">
            <a:avLst/>
          </a:prstGeom>
          <a:noFill/>
          <a:ln w="9525">
            <a:noFill/>
            <a:miter/>
          </a:ln>
        </p:spPr>
        <p:txBody>
          <a:bodyPr anchor="ctr"/>
          <a:lstStyle/>
          <a:p>
            <a:pPr lvl="0"/>
            <a:r>
              <a:rPr lang="zh-CN" altLang="en-US"/>
              <a:t>单击此处编辑母版标题样式</a:t>
            </a:r>
          </a:p>
        </p:txBody>
      </p:sp>
      <p:sp>
        <p:nvSpPr>
          <p:cNvPr id="1027" name="Rectangle 3"/>
          <p:cNvSpPr>
            <a:spLocks noGrp="1"/>
          </p:cNvSpPr>
          <p:nvPr>
            <p:ph type="body"/>
          </p:nvPr>
        </p:nvSpPr>
        <p:spPr>
          <a:xfrm>
            <a:off x="609600" y="1600200"/>
            <a:ext cx="10972800" cy="4526280"/>
          </a:xfrm>
          <a:prstGeom prst="rect">
            <a:avLst/>
          </a:prstGeom>
          <a:noFill/>
          <a:ln w="9525">
            <a:noFill/>
            <a:miter/>
          </a:ln>
        </p:spPr>
        <p:txBody>
          <a:bodyPr anchor="t"/>
          <a:lstStyle/>
          <a:p>
            <a:pPr lvl="0"/>
            <a:r>
              <a:rPr lang="zh-CN" altLang="en-US"/>
              <a:t>单击此处编辑母版文本样式</a:t>
            </a:r>
          </a:p>
          <a:p>
            <a:pPr lvl="1" indent="-285750"/>
            <a:r>
              <a:rPr lang="zh-CN" altLang="en-US"/>
              <a:t>第二级</a:t>
            </a:r>
          </a:p>
          <a:p>
            <a:pPr lvl="2" indent="-228600"/>
            <a:r>
              <a:rPr lang="zh-CN" altLang="en-US"/>
              <a:t>第三级</a:t>
            </a:r>
          </a:p>
          <a:p>
            <a:pPr lvl="3" indent="-228600"/>
            <a:r>
              <a:rPr lang="zh-CN" altLang="en-US"/>
              <a:t>第四级</a:t>
            </a:r>
          </a:p>
          <a:p>
            <a:pPr lvl="4" indent="-228600"/>
            <a:r>
              <a:rPr lang="zh-CN" altLang="en-US"/>
              <a:t>第五级</a:t>
            </a:r>
          </a:p>
        </p:txBody>
      </p:sp>
      <p:sp>
        <p:nvSpPr>
          <p:cNvPr id="1028" name="Rectangle 4"/>
          <p:cNvSpPr>
            <a:spLocks noGrp="1"/>
          </p:cNvSpPr>
          <p:nvPr>
            <p:ph type="dt" sz="half"/>
          </p:nvPr>
        </p:nvSpPr>
        <p:spPr>
          <a:xfrm>
            <a:off x="609600" y="6244590"/>
            <a:ext cx="2844800" cy="476250"/>
          </a:xfrm>
          <a:prstGeom prst="rect">
            <a:avLst/>
          </a:prstGeom>
          <a:noFill/>
          <a:ln w="9525">
            <a:noFill/>
            <a:miter/>
          </a:ln>
        </p:spPr>
        <p:txBody>
          <a:bodyPr anchor="t"/>
          <a:lstStyle>
            <a:lvl1pPr>
              <a:defRPr sz="1680"/>
            </a:lvl1p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1029" name="Rectangle 5"/>
          <p:cNvSpPr>
            <a:spLocks noGrp="1"/>
          </p:cNvSpPr>
          <p:nvPr>
            <p:ph type="ftr" sz="quarter"/>
          </p:nvPr>
        </p:nvSpPr>
        <p:spPr>
          <a:xfrm>
            <a:off x="4165600" y="6244590"/>
            <a:ext cx="3860800" cy="476250"/>
          </a:xfrm>
          <a:prstGeom prst="rect">
            <a:avLst/>
          </a:prstGeom>
          <a:noFill/>
          <a:ln w="9525">
            <a:noFill/>
            <a:miter/>
          </a:ln>
        </p:spPr>
        <p:txBody>
          <a:bodyPr anchor="t"/>
          <a:lstStyle>
            <a:lvl1pPr algn="ctr">
              <a:defRPr sz="1680"/>
            </a:lvl1pPr>
          </a:lstStyle>
          <a:p>
            <a:pPr lvl="0" fontAlgn="base"/>
            <a:endParaRPr lang="en-US" altLang="x-none" strike="noStrike" noProof="1"/>
          </a:p>
        </p:txBody>
      </p:sp>
      <p:sp>
        <p:nvSpPr>
          <p:cNvPr id="1030" name="Rectangle 6"/>
          <p:cNvSpPr>
            <a:spLocks noGrp="1"/>
          </p:cNvSpPr>
          <p:nvPr>
            <p:ph type="sldNum" sz="quarter"/>
          </p:nvPr>
        </p:nvSpPr>
        <p:spPr>
          <a:xfrm>
            <a:off x="8737600" y="6244590"/>
            <a:ext cx="2844800" cy="476250"/>
          </a:xfrm>
          <a:prstGeom prst="rect">
            <a:avLst/>
          </a:prstGeom>
          <a:noFill/>
          <a:ln w="9525">
            <a:noFill/>
            <a:miter/>
          </a:ln>
        </p:spPr>
        <p:txBody>
          <a:bodyPr anchor="t"/>
          <a:lstStyle>
            <a:lvl1pPr algn="r">
              <a:defRPr sz="1680"/>
            </a:lvl1p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 id="2147483711" r:id="rId12"/>
  </p:sldLayoutIdLst>
  <p:hf sldNum="0" hdr="0" ftr="0" dt="0"/>
  <p:txStyles>
    <p:titleStyle>
      <a:lvl1pPr marL="0" lvl="0" indent="0" algn="ctr" defTabSz="1097280" eaLnBrk="0" fontAlgn="base" latinLnBrk="0" hangingPunct="0">
        <a:spcBef>
          <a:spcPct val="0"/>
        </a:spcBef>
        <a:spcAft>
          <a:spcPct val="0"/>
        </a:spcAft>
        <a:buClr>
          <a:srgbClr val="000000"/>
        </a:buClr>
        <a:buNone/>
        <a:defRPr sz="5280" b="0" i="0" u="none" kern="1200" baseline="0">
          <a:solidFill>
            <a:schemeClr val="tx2"/>
          </a:solidFill>
          <a:latin typeface="+mj-lt"/>
          <a:ea typeface="+mj-ea"/>
          <a:cs typeface="+mj-cs"/>
        </a:defRPr>
      </a:lvl1pPr>
    </p:titleStyle>
    <p:bodyStyle>
      <a:lvl1pPr marL="411480" lvl="0" indent="-410845" algn="l" defTabSz="1097280" eaLnBrk="0" fontAlgn="base" latinLnBrk="0" hangingPunct="0">
        <a:spcBef>
          <a:spcPct val="24000"/>
        </a:spcBef>
        <a:spcAft>
          <a:spcPct val="0"/>
        </a:spcAft>
        <a:buChar char="•"/>
        <a:defRPr sz="3840" b="0" i="0" u="none" kern="1200" baseline="0">
          <a:solidFill>
            <a:schemeClr val="tx1"/>
          </a:solidFill>
          <a:latin typeface="+mn-lt"/>
          <a:ea typeface="+mn-ea"/>
          <a:cs typeface="+mn-cs"/>
        </a:defRPr>
      </a:lvl1pPr>
      <a:lvl2pPr marL="891540" lvl="1" indent="-342265" algn="l" defTabSz="1097280" eaLnBrk="0" fontAlgn="base" latinLnBrk="0" hangingPunct="0">
        <a:spcBef>
          <a:spcPct val="24000"/>
        </a:spcBef>
        <a:spcAft>
          <a:spcPct val="0"/>
        </a:spcAft>
        <a:buChar char="–"/>
        <a:defRPr sz="3360" b="0" i="0" u="none" kern="1200" baseline="0">
          <a:solidFill>
            <a:schemeClr val="tx1"/>
          </a:solidFill>
          <a:latin typeface="+mn-lt"/>
          <a:ea typeface="+mn-ea"/>
          <a:cs typeface="+mn-cs"/>
        </a:defRPr>
      </a:lvl2pPr>
      <a:lvl3pPr marL="1371600" lvl="2" indent="-273685" algn="l" defTabSz="1097280" eaLnBrk="0" fontAlgn="base" latinLnBrk="0" hangingPunct="0">
        <a:spcBef>
          <a:spcPct val="24000"/>
        </a:spcBef>
        <a:spcAft>
          <a:spcPct val="0"/>
        </a:spcAft>
        <a:buChar char="•"/>
        <a:defRPr sz="2880" b="0" i="0" u="none" kern="1200" baseline="0">
          <a:solidFill>
            <a:schemeClr val="tx1"/>
          </a:solidFill>
          <a:latin typeface="+mn-lt"/>
          <a:ea typeface="+mn-ea"/>
          <a:cs typeface="+mn-cs"/>
        </a:defRPr>
      </a:lvl3pPr>
      <a:lvl4pPr marL="1920240" lvl="3" indent="-273685" algn="l" defTabSz="1097280" eaLnBrk="0" fontAlgn="base" latinLnBrk="0" hangingPunct="0">
        <a:spcBef>
          <a:spcPct val="24000"/>
        </a:spcBef>
        <a:spcAft>
          <a:spcPct val="0"/>
        </a:spcAft>
        <a:buChar char="–"/>
        <a:defRPr sz="2400" b="0" i="0" u="none" kern="1200" baseline="0">
          <a:solidFill>
            <a:schemeClr val="tx1"/>
          </a:solidFill>
          <a:latin typeface="+mn-lt"/>
          <a:ea typeface="+mn-ea"/>
          <a:cs typeface="+mn-cs"/>
        </a:defRPr>
      </a:lvl4pPr>
      <a:lvl5pPr marL="2468880" lvl="4" indent="-273685" algn="l" defTabSz="1097280" eaLnBrk="0" fontAlgn="base" latinLnBrk="0" hangingPunct="0">
        <a:spcBef>
          <a:spcPct val="24000"/>
        </a:spcBef>
        <a:spcAft>
          <a:spcPct val="0"/>
        </a:spcAft>
        <a:buChar char="»"/>
        <a:defRPr sz="2400" b="0" i="0" u="none" kern="1200" baseline="0">
          <a:solidFill>
            <a:schemeClr val="tx1"/>
          </a:solidFill>
          <a:latin typeface="+mn-lt"/>
          <a:ea typeface="+mn-ea"/>
          <a:cs typeface="+mn-cs"/>
        </a:defRPr>
      </a:lvl5pPr>
      <a:lvl6pPr marL="3017520" lvl="5" indent="-273685" algn="l" defTabSz="1097280" eaLnBrk="0" fontAlgn="base" latinLnBrk="0" hangingPunct="0">
        <a:spcBef>
          <a:spcPct val="24000"/>
        </a:spcBef>
        <a:spcAft>
          <a:spcPct val="0"/>
        </a:spcAft>
        <a:buChar char="»"/>
        <a:defRPr sz="2400" b="0" i="0" u="none" kern="1200" baseline="0">
          <a:solidFill>
            <a:schemeClr val="tx1"/>
          </a:solidFill>
          <a:latin typeface="+mn-lt"/>
          <a:ea typeface="+mn-ea"/>
          <a:cs typeface="+mn-cs"/>
        </a:defRPr>
      </a:lvl6pPr>
      <a:lvl7pPr marL="3566160" lvl="6" indent="-273685" algn="l" defTabSz="1097280" eaLnBrk="0" fontAlgn="base" latinLnBrk="0" hangingPunct="0">
        <a:spcBef>
          <a:spcPct val="24000"/>
        </a:spcBef>
        <a:spcAft>
          <a:spcPct val="0"/>
        </a:spcAft>
        <a:buChar char="»"/>
        <a:defRPr sz="2400" b="0" i="0" u="none" kern="1200" baseline="0">
          <a:solidFill>
            <a:schemeClr val="tx1"/>
          </a:solidFill>
          <a:latin typeface="+mn-lt"/>
          <a:ea typeface="+mn-ea"/>
          <a:cs typeface="+mn-cs"/>
        </a:defRPr>
      </a:lvl7pPr>
      <a:lvl8pPr marL="4114800" lvl="7" indent="-273685" algn="l" defTabSz="1097280" eaLnBrk="0" fontAlgn="base" latinLnBrk="0" hangingPunct="0">
        <a:spcBef>
          <a:spcPct val="24000"/>
        </a:spcBef>
        <a:spcAft>
          <a:spcPct val="0"/>
        </a:spcAft>
        <a:buChar char="»"/>
        <a:defRPr sz="2400" b="0" i="0" u="none" kern="1200" baseline="0">
          <a:solidFill>
            <a:schemeClr val="tx1"/>
          </a:solidFill>
          <a:latin typeface="+mn-lt"/>
          <a:ea typeface="+mn-ea"/>
          <a:cs typeface="+mn-cs"/>
        </a:defRPr>
      </a:lvl8pPr>
      <a:lvl9pPr marL="4663440" lvl="8" indent="-273685" algn="l" defTabSz="1097280" eaLnBrk="0" fontAlgn="base" latinLnBrk="0" hangingPunct="0">
        <a:spcBef>
          <a:spcPct val="24000"/>
        </a:spcBef>
        <a:spcAft>
          <a:spcPct val="0"/>
        </a:spcAft>
        <a:buChar char="»"/>
        <a:defRPr sz="2400" b="0" i="0" u="none" kern="1200" baseline="0">
          <a:solidFill>
            <a:schemeClr val="tx1"/>
          </a:solidFill>
          <a:latin typeface="+mn-lt"/>
          <a:ea typeface="+mn-ea"/>
          <a:cs typeface="+mn-cs"/>
        </a:defRPr>
      </a:lvl9pPr>
    </p:bodyStyle>
    <p:otherStyle>
      <a:lvl1pPr marL="0" lvl="0" indent="0" algn="l" defTabSz="1097280" eaLnBrk="1" fontAlgn="base" latinLnBrk="0" hangingPunct="1">
        <a:spcBef>
          <a:spcPct val="0"/>
        </a:spcBef>
        <a:spcAft>
          <a:spcPct val="0"/>
        </a:spcAft>
        <a:buFont typeface="Arial" charset="0"/>
        <a:buNone/>
        <a:defRPr sz="2160" b="0" i="0" u="none" kern="1200" baseline="0">
          <a:solidFill>
            <a:schemeClr val="tx1"/>
          </a:solidFill>
          <a:latin typeface="+mn-lt"/>
          <a:ea typeface="+mn-ea"/>
          <a:cs typeface="+mn-cs"/>
        </a:defRPr>
      </a:lvl1pPr>
      <a:lvl2pPr marL="548640" lvl="1" indent="0" algn="l" defTabSz="1097280" eaLnBrk="1" fontAlgn="base" latinLnBrk="0" hangingPunct="1">
        <a:spcBef>
          <a:spcPct val="0"/>
        </a:spcBef>
        <a:spcAft>
          <a:spcPct val="0"/>
        </a:spcAft>
        <a:buFont typeface="Arial" charset="0"/>
        <a:buNone/>
        <a:defRPr sz="2160" b="0" i="0" u="none" kern="1200" baseline="0">
          <a:solidFill>
            <a:schemeClr val="tx1"/>
          </a:solidFill>
          <a:latin typeface="+mn-lt"/>
          <a:ea typeface="+mn-ea"/>
          <a:cs typeface="+mn-cs"/>
        </a:defRPr>
      </a:lvl2pPr>
      <a:lvl3pPr marL="1097280" lvl="2" indent="0" algn="l" defTabSz="1097280" eaLnBrk="1" fontAlgn="base" latinLnBrk="0" hangingPunct="1">
        <a:spcBef>
          <a:spcPct val="0"/>
        </a:spcBef>
        <a:spcAft>
          <a:spcPct val="0"/>
        </a:spcAft>
        <a:buFont typeface="Arial" charset="0"/>
        <a:buNone/>
        <a:defRPr sz="2160" b="0" i="0" u="none" kern="1200" baseline="0">
          <a:solidFill>
            <a:schemeClr val="tx1"/>
          </a:solidFill>
          <a:latin typeface="+mn-lt"/>
          <a:ea typeface="+mn-ea"/>
          <a:cs typeface="+mn-cs"/>
        </a:defRPr>
      </a:lvl3pPr>
      <a:lvl4pPr marL="1645920" lvl="3" indent="0" algn="l" defTabSz="1097280" eaLnBrk="1" fontAlgn="base" latinLnBrk="0" hangingPunct="1">
        <a:spcBef>
          <a:spcPct val="0"/>
        </a:spcBef>
        <a:spcAft>
          <a:spcPct val="0"/>
        </a:spcAft>
        <a:buFont typeface="Arial" charset="0"/>
        <a:buNone/>
        <a:defRPr sz="2160" b="0" i="0" u="none" kern="1200" baseline="0">
          <a:solidFill>
            <a:schemeClr val="tx1"/>
          </a:solidFill>
          <a:latin typeface="+mn-lt"/>
          <a:ea typeface="+mn-ea"/>
          <a:cs typeface="+mn-cs"/>
        </a:defRPr>
      </a:lvl4pPr>
      <a:lvl5pPr marL="2194560" lvl="4" indent="0" algn="l" defTabSz="1097280" eaLnBrk="1" fontAlgn="base" latinLnBrk="0" hangingPunct="1">
        <a:spcBef>
          <a:spcPct val="0"/>
        </a:spcBef>
        <a:spcAft>
          <a:spcPct val="0"/>
        </a:spcAft>
        <a:buFont typeface="Arial" charset="0"/>
        <a:buNone/>
        <a:defRPr sz="2160" b="0" i="0" u="none" kern="1200" baseline="0">
          <a:solidFill>
            <a:schemeClr val="tx1"/>
          </a:solidFill>
          <a:latin typeface="+mn-lt"/>
          <a:ea typeface="+mn-ea"/>
          <a:cs typeface="+mn-cs"/>
        </a:defRPr>
      </a:lvl5pPr>
      <a:lvl6pPr marL="2743200" lvl="5" indent="0" algn="l" defTabSz="1097280" eaLnBrk="1" fontAlgn="base" latinLnBrk="0" hangingPunct="1">
        <a:spcBef>
          <a:spcPct val="0"/>
        </a:spcBef>
        <a:spcAft>
          <a:spcPct val="0"/>
        </a:spcAft>
        <a:buFont typeface="Arial" charset="0"/>
        <a:buNone/>
        <a:defRPr sz="2160" b="0" i="0" u="none" kern="1200" baseline="0">
          <a:solidFill>
            <a:schemeClr val="tx1"/>
          </a:solidFill>
          <a:latin typeface="+mn-lt"/>
          <a:ea typeface="+mn-ea"/>
          <a:cs typeface="+mn-cs"/>
        </a:defRPr>
      </a:lvl6pPr>
      <a:lvl7pPr marL="3291840" lvl="6" indent="0" algn="l" defTabSz="1097280" eaLnBrk="1" fontAlgn="base" latinLnBrk="0" hangingPunct="1">
        <a:spcBef>
          <a:spcPct val="0"/>
        </a:spcBef>
        <a:spcAft>
          <a:spcPct val="0"/>
        </a:spcAft>
        <a:buFont typeface="Arial" charset="0"/>
        <a:buNone/>
        <a:defRPr sz="2160" b="0" i="0" u="none" kern="1200" baseline="0">
          <a:solidFill>
            <a:schemeClr val="tx1"/>
          </a:solidFill>
          <a:latin typeface="+mn-lt"/>
          <a:ea typeface="+mn-ea"/>
          <a:cs typeface="+mn-cs"/>
        </a:defRPr>
      </a:lvl7pPr>
      <a:lvl8pPr marL="3840480" lvl="7" indent="0" algn="l" defTabSz="1097280" eaLnBrk="1" fontAlgn="base" latinLnBrk="0" hangingPunct="1">
        <a:spcBef>
          <a:spcPct val="0"/>
        </a:spcBef>
        <a:spcAft>
          <a:spcPct val="0"/>
        </a:spcAft>
        <a:buFont typeface="Arial" charset="0"/>
        <a:buNone/>
        <a:defRPr sz="2160" b="0" i="0" u="none" kern="1200" baseline="0">
          <a:solidFill>
            <a:schemeClr val="tx1"/>
          </a:solidFill>
          <a:latin typeface="+mn-lt"/>
          <a:ea typeface="+mn-ea"/>
          <a:cs typeface="+mn-cs"/>
        </a:defRPr>
      </a:lvl8pPr>
      <a:lvl9pPr marL="4389120" lvl="8" indent="0" algn="l" defTabSz="1097280" eaLnBrk="1" fontAlgn="base" latinLnBrk="0" hangingPunct="1">
        <a:spcBef>
          <a:spcPct val="0"/>
        </a:spcBef>
        <a:spcAft>
          <a:spcPct val="0"/>
        </a:spcAft>
        <a:buFont typeface="Arial" charset="0"/>
        <a:buNone/>
        <a:defRPr sz="2160" b="0" i="0" u="none" kern="1200" baseline="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p:cNvSpPr>
          <p:nvPr>
            <p:ph type="title"/>
          </p:nvPr>
        </p:nvSpPr>
        <p:spPr>
          <a:xfrm>
            <a:off x="609600" y="274320"/>
            <a:ext cx="10972800" cy="1143000"/>
          </a:xfrm>
          <a:prstGeom prst="rect">
            <a:avLst/>
          </a:prstGeom>
          <a:noFill/>
          <a:ln w="9525">
            <a:noFill/>
            <a:miter/>
          </a:ln>
        </p:spPr>
        <p:txBody>
          <a:bodyPr anchor="ctr"/>
          <a:lstStyle/>
          <a:p>
            <a:pPr lvl="0"/>
            <a:r>
              <a:rPr lang="zh-CN" altLang="en-US"/>
              <a:t>单击此处编辑母版标题样式</a:t>
            </a:r>
          </a:p>
        </p:txBody>
      </p:sp>
      <p:sp>
        <p:nvSpPr>
          <p:cNvPr id="1027" name="Rectangle 3"/>
          <p:cNvSpPr>
            <a:spLocks noGrp="1"/>
          </p:cNvSpPr>
          <p:nvPr>
            <p:ph type="body"/>
          </p:nvPr>
        </p:nvSpPr>
        <p:spPr>
          <a:xfrm>
            <a:off x="609600" y="1600200"/>
            <a:ext cx="10972800" cy="4526280"/>
          </a:xfrm>
          <a:prstGeom prst="rect">
            <a:avLst/>
          </a:prstGeom>
          <a:noFill/>
          <a:ln w="9525">
            <a:noFill/>
            <a:miter/>
          </a:ln>
        </p:spPr>
        <p:txBody>
          <a:bodyPr anchor="t"/>
          <a:lstStyle/>
          <a:p>
            <a:pPr lvl="0"/>
            <a:r>
              <a:rPr lang="zh-CN" altLang="en-US"/>
              <a:t>单击此处编辑母版文本样式</a:t>
            </a:r>
          </a:p>
          <a:p>
            <a:pPr lvl="1" indent="-285750"/>
            <a:r>
              <a:rPr lang="zh-CN" altLang="en-US"/>
              <a:t>第二级</a:t>
            </a:r>
          </a:p>
          <a:p>
            <a:pPr lvl="2" indent="-228600"/>
            <a:r>
              <a:rPr lang="zh-CN" altLang="en-US"/>
              <a:t>第三级</a:t>
            </a:r>
          </a:p>
          <a:p>
            <a:pPr lvl="3" indent="-228600"/>
            <a:r>
              <a:rPr lang="zh-CN" altLang="en-US"/>
              <a:t>第四级</a:t>
            </a:r>
          </a:p>
          <a:p>
            <a:pPr lvl="4" indent="-228600"/>
            <a:r>
              <a:rPr lang="zh-CN" altLang="en-US"/>
              <a:t>第五级</a:t>
            </a:r>
          </a:p>
        </p:txBody>
      </p:sp>
      <p:sp>
        <p:nvSpPr>
          <p:cNvPr id="1028" name="Rectangle 4"/>
          <p:cNvSpPr>
            <a:spLocks noGrp="1"/>
          </p:cNvSpPr>
          <p:nvPr>
            <p:ph type="dt" sz="half"/>
          </p:nvPr>
        </p:nvSpPr>
        <p:spPr>
          <a:xfrm>
            <a:off x="609600" y="6244590"/>
            <a:ext cx="2844800" cy="476250"/>
          </a:xfrm>
          <a:prstGeom prst="rect">
            <a:avLst/>
          </a:prstGeom>
          <a:noFill/>
          <a:ln w="9525">
            <a:noFill/>
            <a:miter/>
          </a:ln>
        </p:spPr>
        <p:txBody>
          <a:bodyPr anchor="t"/>
          <a:lstStyle>
            <a:lvl1pPr>
              <a:defRPr sz="1680"/>
            </a:lvl1p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1029" name="Rectangle 5"/>
          <p:cNvSpPr>
            <a:spLocks noGrp="1"/>
          </p:cNvSpPr>
          <p:nvPr>
            <p:ph type="ftr" sz="quarter"/>
          </p:nvPr>
        </p:nvSpPr>
        <p:spPr>
          <a:xfrm>
            <a:off x="4165600" y="6244590"/>
            <a:ext cx="3860800" cy="476250"/>
          </a:xfrm>
          <a:prstGeom prst="rect">
            <a:avLst/>
          </a:prstGeom>
          <a:noFill/>
          <a:ln w="9525">
            <a:noFill/>
            <a:miter/>
          </a:ln>
        </p:spPr>
        <p:txBody>
          <a:bodyPr anchor="t"/>
          <a:lstStyle>
            <a:lvl1pPr algn="ctr">
              <a:defRPr sz="1680"/>
            </a:lvl1pPr>
          </a:lstStyle>
          <a:p>
            <a:pPr lvl="0" fontAlgn="base"/>
            <a:endParaRPr lang="en-US" altLang="x-none" strike="noStrike" noProof="1"/>
          </a:p>
        </p:txBody>
      </p:sp>
      <p:sp>
        <p:nvSpPr>
          <p:cNvPr id="1030" name="Rectangle 6"/>
          <p:cNvSpPr>
            <a:spLocks noGrp="1"/>
          </p:cNvSpPr>
          <p:nvPr>
            <p:ph type="sldNum" sz="quarter"/>
          </p:nvPr>
        </p:nvSpPr>
        <p:spPr>
          <a:xfrm>
            <a:off x="8737600" y="6244590"/>
            <a:ext cx="2844800" cy="476250"/>
          </a:xfrm>
          <a:prstGeom prst="rect">
            <a:avLst/>
          </a:prstGeom>
          <a:noFill/>
          <a:ln w="9525">
            <a:noFill/>
            <a:miter/>
          </a:ln>
        </p:spPr>
        <p:txBody>
          <a:bodyPr anchor="t"/>
          <a:lstStyle>
            <a:lvl1pPr algn="r">
              <a:defRPr sz="1680"/>
            </a:lvl1p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 id="2147483724" r:id="rId12"/>
  </p:sldLayoutIdLst>
  <p:hf sldNum="0" hdr="0" ftr="0" dt="0"/>
  <p:txStyles>
    <p:titleStyle>
      <a:lvl1pPr marL="0" lvl="0" indent="0" algn="ctr" defTabSz="1097280" eaLnBrk="0" fontAlgn="base" latinLnBrk="0" hangingPunct="0">
        <a:spcBef>
          <a:spcPct val="0"/>
        </a:spcBef>
        <a:spcAft>
          <a:spcPct val="0"/>
        </a:spcAft>
        <a:buClr>
          <a:srgbClr val="000000"/>
        </a:buClr>
        <a:buNone/>
        <a:defRPr sz="5280" b="0" i="0" u="none" kern="1200" baseline="0">
          <a:solidFill>
            <a:schemeClr val="tx2"/>
          </a:solidFill>
          <a:latin typeface="+mj-lt"/>
          <a:ea typeface="+mj-ea"/>
          <a:cs typeface="+mj-cs"/>
        </a:defRPr>
      </a:lvl1pPr>
    </p:titleStyle>
    <p:bodyStyle>
      <a:lvl1pPr marL="411480" lvl="0" indent="-410845" algn="l" defTabSz="1097280" eaLnBrk="0" fontAlgn="base" latinLnBrk="0" hangingPunct="0">
        <a:spcBef>
          <a:spcPct val="24000"/>
        </a:spcBef>
        <a:spcAft>
          <a:spcPct val="0"/>
        </a:spcAft>
        <a:buChar char="•"/>
        <a:defRPr sz="3840" b="0" i="0" u="none" kern="1200" baseline="0">
          <a:solidFill>
            <a:schemeClr val="tx1"/>
          </a:solidFill>
          <a:latin typeface="+mn-lt"/>
          <a:ea typeface="+mn-ea"/>
          <a:cs typeface="+mn-cs"/>
        </a:defRPr>
      </a:lvl1pPr>
      <a:lvl2pPr marL="891540" lvl="1" indent="-342265" algn="l" defTabSz="1097280" eaLnBrk="0" fontAlgn="base" latinLnBrk="0" hangingPunct="0">
        <a:spcBef>
          <a:spcPct val="24000"/>
        </a:spcBef>
        <a:spcAft>
          <a:spcPct val="0"/>
        </a:spcAft>
        <a:buChar char="–"/>
        <a:defRPr sz="3360" b="0" i="0" u="none" kern="1200" baseline="0">
          <a:solidFill>
            <a:schemeClr val="tx1"/>
          </a:solidFill>
          <a:latin typeface="+mn-lt"/>
          <a:ea typeface="+mn-ea"/>
          <a:cs typeface="+mn-cs"/>
        </a:defRPr>
      </a:lvl2pPr>
      <a:lvl3pPr marL="1371600" lvl="2" indent="-273685" algn="l" defTabSz="1097280" eaLnBrk="0" fontAlgn="base" latinLnBrk="0" hangingPunct="0">
        <a:spcBef>
          <a:spcPct val="24000"/>
        </a:spcBef>
        <a:spcAft>
          <a:spcPct val="0"/>
        </a:spcAft>
        <a:buChar char="•"/>
        <a:defRPr sz="2880" b="0" i="0" u="none" kern="1200" baseline="0">
          <a:solidFill>
            <a:schemeClr val="tx1"/>
          </a:solidFill>
          <a:latin typeface="+mn-lt"/>
          <a:ea typeface="+mn-ea"/>
          <a:cs typeface="+mn-cs"/>
        </a:defRPr>
      </a:lvl3pPr>
      <a:lvl4pPr marL="1920240" lvl="3" indent="-273685" algn="l" defTabSz="1097280" eaLnBrk="0" fontAlgn="base" latinLnBrk="0" hangingPunct="0">
        <a:spcBef>
          <a:spcPct val="24000"/>
        </a:spcBef>
        <a:spcAft>
          <a:spcPct val="0"/>
        </a:spcAft>
        <a:buChar char="–"/>
        <a:defRPr sz="2400" b="0" i="0" u="none" kern="1200" baseline="0">
          <a:solidFill>
            <a:schemeClr val="tx1"/>
          </a:solidFill>
          <a:latin typeface="+mn-lt"/>
          <a:ea typeface="+mn-ea"/>
          <a:cs typeface="+mn-cs"/>
        </a:defRPr>
      </a:lvl4pPr>
      <a:lvl5pPr marL="2468880" lvl="4" indent="-273685" algn="l" defTabSz="1097280" eaLnBrk="0" fontAlgn="base" latinLnBrk="0" hangingPunct="0">
        <a:spcBef>
          <a:spcPct val="24000"/>
        </a:spcBef>
        <a:spcAft>
          <a:spcPct val="0"/>
        </a:spcAft>
        <a:buChar char="»"/>
        <a:defRPr sz="2400" b="0" i="0" u="none" kern="1200" baseline="0">
          <a:solidFill>
            <a:schemeClr val="tx1"/>
          </a:solidFill>
          <a:latin typeface="+mn-lt"/>
          <a:ea typeface="+mn-ea"/>
          <a:cs typeface="+mn-cs"/>
        </a:defRPr>
      </a:lvl5pPr>
      <a:lvl6pPr marL="3017520" lvl="5" indent="-273685" algn="l" defTabSz="1097280" eaLnBrk="0" fontAlgn="base" latinLnBrk="0" hangingPunct="0">
        <a:spcBef>
          <a:spcPct val="24000"/>
        </a:spcBef>
        <a:spcAft>
          <a:spcPct val="0"/>
        </a:spcAft>
        <a:buChar char="»"/>
        <a:defRPr sz="2400" b="0" i="0" u="none" kern="1200" baseline="0">
          <a:solidFill>
            <a:schemeClr val="tx1"/>
          </a:solidFill>
          <a:latin typeface="+mn-lt"/>
          <a:ea typeface="+mn-ea"/>
          <a:cs typeface="+mn-cs"/>
        </a:defRPr>
      </a:lvl6pPr>
      <a:lvl7pPr marL="3566160" lvl="6" indent="-273685" algn="l" defTabSz="1097280" eaLnBrk="0" fontAlgn="base" latinLnBrk="0" hangingPunct="0">
        <a:spcBef>
          <a:spcPct val="24000"/>
        </a:spcBef>
        <a:spcAft>
          <a:spcPct val="0"/>
        </a:spcAft>
        <a:buChar char="»"/>
        <a:defRPr sz="2400" b="0" i="0" u="none" kern="1200" baseline="0">
          <a:solidFill>
            <a:schemeClr val="tx1"/>
          </a:solidFill>
          <a:latin typeface="+mn-lt"/>
          <a:ea typeface="+mn-ea"/>
          <a:cs typeface="+mn-cs"/>
        </a:defRPr>
      </a:lvl7pPr>
      <a:lvl8pPr marL="4114800" lvl="7" indent="-273685" algn="l" defTabSz="1097280" eaLnBrk="0" fontAlgn="base" latinLnBrk="0" hangingPunct="0">
        <a:spcBef>
          <a:spcPct val="24000"/>
        </a:spcBef>
        <a:spcAft>
          <a:spcPct val="0"/>
        </a:spcAft>
        <a:buChar char="»"/>
        <a:defRPr sz="2400" b="0" i="0" u="none" kern="1200" baseline="0">
          <a:solidFill>
            <a:schemeClr val="tx1"/>
          </a:solidFill>
          <a:latin typeface="+mn-lt"/>
          <a:ea typeface="+mn-ea"/>
          <a:cs typeface="+mn-cs"/>
        </a:defRPr>
      </a:lvl8pPr>
      <a:lvl9pPr marL="4663440" lvl="8" indent="-273685" algn="l" defTabSz="1097280" eaLnBrk="0" fontAlgn="base" latinLnBrk="0" hangingPunct="0">
        <a:spcBef>
          <a:spcPct val="24000"/>
        </a:spcBef>
        <a:spcAft>
          <a:spcPct val="0"/>
        </a:spcAft>
        <a:buChar char="»"/>
        <a:defRPr sz="2400" b="0" i="0" u="none" kern="1200" baseline="0">
          <a:solidFill>
            <a:schemeClr val="tx1"/>
          </a:solidFill>
          <a:latin typeface="+mn-lt"/>
          <a:ea typeface="+mn-ea"/>
          <a:cs typeface="+mn-cs"/>
        </a:defRPr>
      </a:lvl9pPr>
    </p:bodyStyle>
    <p:otherStyle>
      <a:lvl1pPr marL="0" lvl="0" indent="0" algn="l" defTabSz="1097280" eaLnBrk="1" fontAlgn="base" latinLnBrk="0" hangingPunct="1">
        <a:spcBef>
          <a:spcPct val="0"/>
        </a:spcBef>
        <a:spcAft>
          <a:spcPct val="0"/>
        </a:spcAft>
        <a:buFont typeface="Arial" charset="0"/>
        <a:buNone/>
        <a:defRPr sz="2160" b="0" i="0" u="none" kern="1200" baseline="0">
          <a:solidFill>
            <a:schemeClr val="tx1"/>
          </a:solidFill>
          <a:latin typeface="+mn-lt"/>
          <a:ea typeface="+mn-ea"/>
          <a:cs typeface="+mn-cs"/>
        </a:defRPr>
      </a:lvl1pPr>
      <a:lvl2pPr marL="548640" lvl="1" indent="0" algn="l" defTabSz="1097280" eaLnBrk="1" fontAlgn="base" latinLnBrk="0" hangingPunct="1">
        <a:spcBef>
          <a:spcPct val="0"/>
        </a:spcBef>
        <a:spcAft>
          <a:spcPct val="0"/>
        </a:spcAft>
        <a:buFont typeface="Arial" charset="0"/>
        <a:buNone/>
        <a:defRPr sz="2160" b="0" i="0" u="none" kern="1200" baseline="0">
          <a:solidFill>
            <a:schemeClr val="tx1"/>
          </a:solidFill>
          <a:latin typeface="+mn-lt"/>
          <a:ea typeface="+mn-ea"/>
          <a:cs typeface="+mn-cs"/>
        </a:defRPr>
      </a:lvl2pPr>
      <a:lvl3pPr marL="1097280" lvl="2" indent="0" algn="l" defTabSz="1097280" eaLnBrk="1" fontAlgn="base" latinLnBrk="0" hangingPunct="1">
        <a:spcBef>
          <a:spcPct val="0"/>
        </a:spcBef>
        <a:spcAft>
          <a:spcPct val="0"/>
        </a:spcAft>
        <a:buFont typeface="Arial" charset="0"/>
        <a:buNone/>
        <a:defRPr sz="2160" b="0" i="0" u="none" kern="1200" baseline="0">
          <a:solidFill>
            <a:schemeClr val="tx1"/>
          </a:solidFill>
          <a:latin typeface="+mn-lt"/>
          <a:ea typeface="+mn-ea"/>
          <a:cs typeface="+mn-cs"/>
        </a:defRPr>
      </a:lvl3pPr>
      <a:lvl4pPr marL="1645920" lvl="3" indent="0" algn="l" defTabSz="1097280" eaLnBrk="1" fontAlgn="base" latinLnBrk="0" hangingPunct="1">
        <a:spcBef>
          <a:spcPct val="0"/>
        </a:spcBef>
        <a:spcAft>
          <a:spcPct val="0"/>
        </a:spcAft>
        <a:buFont typeface="Arial" charset="0"/>
        <a:buNone/>
        <a:defRPr sz="2160" b="0" i="0" u="none" kern="1200" baseline="0">
          <a:solidFill>
            <a:schemeClr val="tx1"/>
          </a:solidFill>
          <a:latin typeface="+mn-lt"/>
          <a:ea typeface="+mn-ea"/>
          <a:cs typeface="+mn-cs"/>
        </a:defRPr>
      </a:lvl4pPr>
      <a:lvl5pPr marL="2194560" lvl="4" indent="0" algn="l" defTabSz="1097280" eaLnBrk="1" fontAlgn="base" latinLnBrk="0" hangingPunct="1">
        <a:spcBef>
          <a:spcPct val="0"/>
        </a:spcBef>
        <a:spcAft>
          <a:spcPct val="0"/>
        </a:spcAft>
        <a:buFont typeface="Arial" charset="0"/>
        <a:buNone/>
        <a:defRPr sz="2160" b="0" i="0" u="none" kern="1200" baseline="0">
          <a:solidFill>
            <a:schemeClr val="tx1"/>
          </a:solidFill>
          <a:latin typeface="+mn-lt"/>
          <a:ea typeface="+mn-ea"/>
          <a:cs typeface="+mn-cs"/>
        </a:defRPr>
      </a:lvl5pPr>
      <a:lvl6pPr marL="2743200" lvl="5" indent="0" algn="l" defTabSz="1097280" eaLnBrk="1" fontAlgn="base" latinLnBrk="0" hangingPunct="1">
        <a:spcBef>
          <a:spcPct val="0"/>
        </a:spcBef>
        <a:spcAft>
          <a:spcPct val="0"/>
        </a:spcAft>
        <a:buFont typeface="Arial" charset="0"/>
        <a:buNone/>
        <a:defRPr sz="2160" b="0" i="0" u="none" kern="1200" baseline="0">
          <a:solidFill>
            <a:schemeClr val="tx1"/>
          </a:solidFill>
          <a:latin typeface="+mn-lt"/>
          <a:ea typeface="+mn-ea"/>
          <a:cs typeface="+mn-cs"/>
        </a:defRPr>
      </a:lvl6pPr>
      <a:lvl7pPr marL="3291840" lvl="6" indent="0" algn="l" defTabSz="1097280" eaLnBrk="1" fontAlgn="base" latinLnBrk="0" hangingPunct="1">
        <a:spcBef>
          <a:spcPct val="0"/>
        </a:spcBef>
        <a:spcAft>
          <a:spcPct val="0"/>
        </a:spcAft>
        <a:buFont typeface="Arial" charset="0"/>
        <a:buNone/>
        <a:defRPr sz="2160" b="0" i="0" u="none" kern="1200" baseline="0">
          <a:solidFill>
            <a:schemeClr val="tx1"/>
          </a:solidFill>
          <a:latin typeface="+mn-lt"/>
          <a:ea typeface="+mn-ea"/>
          <a:cs typeface="+mn-cs"/>
        </a:defRPr>
      </a:lvl7pPr>
      <a:lvl8pPr marL="3840480" lvl="7" indent="0" algn="l" defTabSz="1097280" eaLnBrk="1" fontAlgn="base" latinLnBrk="0" hangingPunct="1">
        <a:spcBef>
          <a:spcPct val="0"/>
        </a:spcBef>
        <a:spcAft>
          <a:spcPct val="0"/>
        </a:spcAft>
        <a:buFont typeface="Arial" charset="0"/>
        <a:buNone/>
        <a:defRPr sz="2160" b="0" i="0" u="none" kern="1200" baseline="0">
          <a:solidFill>
            <a:schemeClr val="tx1"/>
          </a:solidFill>
          <a:latin typeface="+mn-lt"/>
          <a:ea typeface="+mn-ea"/>
          <a:cs typeface="+mn-cs"/>
        </a:defRPr>
      </a:lvl8pPr>
      <a:lvl9pPr marL="4389120" lvl="8" indent="0" algn="l" defTabSz="1097280" eaLnBrk="1" fontAlgn="base" latinLnBrk="0" hangingPunct="1">
        <a:spcBef>
          <a:spcPct val="0"/>
        </a:spcBef>
        <a:spcAft>
          <a:spcPct val="0"/>
        </a:spcAft>
        <a:buFont typeface="Arial" charset="0"/>
        <a:buNone/>
        <a:defRPr sz="2160" b="0" i="0" u="none" kern="1200" baseline="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p:cNvSpPr>
          <p:nvPr>
            <p:ph type="title"/>
          </p:nvPr>
        </p:nvSpPr>
        <p:spPr>
          <a:xfrm>
            <a:off x="609600" y="274320"/>
            <a:ext cx="10972800" cy="1143000"/>
          </a:xfrm>
          <a:prstGeom prst="rect">
            <a:avLst/>
          </a:prstGeom>
          <a:noFill/>
          <a:ln w="9525">
            <a:noFill/>
            <a:miter/>
          </a:ln>
        </p:spPr>
        <p:txBody>
          <a:bodyPr anchor="ctr"/>
          <a:lstStyle/>
          <a:p>
            <a:pPr lvl="0"/>
            <a:r>
              <a:rPr lang="zh-CN" altLang="en-US"/>
              <a:t>单击此处编辑母版标题样式</a:t>
            </a:r>
          </a:p>
        </p:txBody>
      </p:sp>
      <p:sp>
        <p:nvSpPr>
          <p:cNvPr id="1027" name="Rectangle 3"/>
          <p:cNvSpPr>
            <a:spLocks noGrp="1"/>
          </p:cNvSpPr>
          <p:nvPr>
            <p:ph type="body"/>
          </p:nvPr>
        </p:nvSpPr>
        <p:spPr>
          <a:xfrm>
            <a:off x="609600" y="1600200"/>
            <a:ext cx="10972800" cy="4526280"/>
          </a:xfrm>
          <a:prstGeom prst="rect">
            <a:avLst/>
          </a:prstGeom>
          <a:noFill/>
          <a:ln w="9525">
            <a:noFill/>
            <a:miter/>
          </a:ln>
        </p:spPr>
        <p:txBody>
          <a:bodyPr anchor="t"/>
          <a:lstStyle/>
          <a:p>
            <a:pPr lvl="0"/>
            <a:r>
              <a:rPr lang="zh-CN" altLang="en-US"/>
              <a:t>单击此处编辑母版文本样式</a:t>
            </a:r>
          </a:p>
          <a:p>
            <a:pPr lvl="1" indent="-285750"/>
            <a:r>
              <a:rPr lang="zh-CN" altLang="en-US"/>
              <a:t>第二级</a:t>
            </a:r>
          </a:p>
          <a:p>
            <a:pPr lvl="2" indent="-228600"/>
            <a:r>
              <a:rPr lang="zh-CN" altLang="en-US"/>
              <a:t>第三级</a:t>
            </a:r>
          </a:p>
          <a:p>
            <a:pPr lvl="3" indent="-228600"/>
            <a:r>
              <a:rPr lang="zh-CN" altLang="en-US"/>
              <a:t>第四级</a:t>
            </a:r>
          </a:p>
          <a:p>
            <a:pPr lvl="4" indent="-228600"/>
            <a:r>
              <a:rPr lang="zh-CN" altLang="en-US"/>
              <a:t>第五级</a:t>
            </a:r>
          </a:p>
        </p:txBody>
      </p:sp>
      <p:sp>
        <p:nvSpPr>
          <p:cNvPr id="1028" name="Rectangle 4"/>
          <p:cNvSpPr>
            <a:spLocks noGrp="1"/>
          </p:cNvSpPr>
          <p:nvPr>
            <p:ph type="dt" sz="half"/>
          </p:nvPr>
        </p:nvSpPr>
        <p:spPr>
          <a:xfrm>
            <a:off x="609600" y="6244590"/>
            <a:ext cx="2844800" cy="476250"/>
          </a:xfrm>
          <a:prstGeom prst="rect">
            <a:avLst/>
          </a:prstGeom>
          <a:noFill/>
          <a:ln w="9525">
            <a:noFill/>
            <a:miter/>
          </a:ln>
        </p:spPr>
        <p:txBody>
          <a:bodyPr anchor="t"/>
          <a:lstStyle>
            <a:lvl1pPr>
              <a:defRPr sz="1680"/>
            </a:lvl1p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1029" name="Rectangle 5"/>
          <p:cNvSpPr>
            <a:spLocks noGrp="1"/>
          </p:cNvSpPr>
          <p:nvPr>
            <p:ph type="ftr" sz="quarter"/>
          </p:nvPr>
        </p:nvSpPr>
        <p:spPr>
          <a:xfrm>
            <a:off x="4165600" y="6244590"/>
            <a:ext cx="3860800" cy="476250"/>
          </a:xfrm>
          <a:prstGeom prst="rect">
            <a:avLst/>
          </a:prstGeom>
          <a:noFill/>
          <a:ln w="9525">
            <a:noFill/>
            <a:miter/>
          </a:ln>
        </p:spPr>
        <p:txBody>
          <a:bodyPr anchor="t"/>
          <a:lstStyle>
            <a:lvl1pPr algn="ctr">
              <a:defRPr sz="1680"/>
            </a:lvl1pPr>
          </a:lstStyle>
          <a:p>
            <a:pPr lvl="0" fontAlgn="base"/>
            <a:endParaRPr lang="en-US" altLang="x-none" strike="noStrike" noProof="1"/>
          </a:p>
        </p:txBody>
      </p:sp>
      <p:sp>
        <p:nvSpPr>
          <p:cNvPr id="1030" name="Rectangle 6"/>
          <p:cNvSpPr>
            <a:spLocks noGrp="1"/>
          </p:cNvSpPr>
          <p:nvPr>
            <p:ph type="sldNum" sz="quarter"/>
          </p:nvPr>
        </p:nvSpPr>
        <p:spPr>
          <a:xfrm>
            <a:off x="8737600" y="6244590"/>
            <a:ext cx="2844800" cy="476250"/>
          </a:xfrm>
          <a:prstGeom prst="rect">
            <a:avLst/>
          </a:prstGeom>
          <a:noFill/>
          <a:ln w="9525">
            <a:noFill/>
            <a:miter/>
          </a:ln>
        </p:spPr>
        <p:txBody>
          <a:bodyPr anchor="t"/>
          <a:lstStyle>
            <a:lvl1pPr algn="r">
              <a:defRPr sz="1680"/>
            </a:lvl1p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 id="2147483737" r:id="rId12"/>
  </p:sldLayoutIdLst>
  <p:hf sldNum="0" hdr="0" ftr="0" dt="0"/>
  <p:txStyles>
    <p:titleStyle>
      <a:lvl1pPr marL="0" lvl="0" indent="0" algn="ctr" defTabSz="1097280" eaLnBrk="0" fontAlgn="base" latinLnBrk="0" hangingPunct="0">
        <a:spcBef>
          <a:spcPct val="0"/>
        </a:spcBef>
        <a:spcAft>
          <a:spcPct val="0"/>
        </a:spcAft>
        <a:buClr>
          <a:srgbClr val="000000"/>
        </a:buClr>
        <a:buNone/>
        <a:defRPr sz="5280" b="0" i="0" u="none" kern="1200" baseline="0">
          <a:solidFill>
            <a:schemeClr val="tx2"/>
          </a:solidFill>
          <a:latin typeface="+mj-lt"/>
          <a:ea typeface="+mj-ea"/>
          <a:cs typeface="+mj-cs"/>
        </a:defRPr>
      </a:lvl1pPr>
    </p:titleStyle>
    <p:bodyStyle>
      <a:lvl1pPr marL="411480" lvl="0" indent="-410845" algn="l" defTabSz="1097280" eaLnBrk="0" fontAlgn="base" latinLnBrk="0" hangingPunct="0">
        <a:spcBef>
          <a:spcPct val="24000"/>
        </a:spcBef>
        <a:spcAft>
          <a:spcPct val="0"/>
        </a:spcAft>
        <a:buChar char="•"/>
        <a:defRPr sz="3840" b="0" i="0" u="none" kern="1200" baseline="0">
          <a:solidFill>
            <a:schemeClr val="tx1"/>
          </a:solidFill>
          <a:latin typeface="+mn-lt"/>
          <a:ea typeface="+mn-ea"/>
          <a:cs typeface="+mn-cs"/>
        </a:defRPr>
      </a:lvl1pPr>
      <a:lvl2pPr marL="891540" lvl="1" indent="-342265" algn="l" defTabSz="1097280" eaLnBrk="0" fontAlgn="base" latinLnBrk="0" hangingPunct="0">
        <a:spcBef>
          <a:spcPct val="24000"/>
        </a:spcBef>
        <a:spcAft>
          <a:spcPct val="0"/>
        </a:spcAft>
        <a:buChar char="–"/>
        <a:defRPr sz="3360" b="0" i="0" u="none" kern="1200" baseline="0">
          <a:solidFill>
            <a:schemeClr val="tx1"/>
          </a:solidFill>
          <a:latin typeface="+mn-lt"/>
          <a:ea typeface="+mn-ea"/>
          <a:cs typeface="+mn-cs"/>
        </a:defRPr>
      </a:lvl2pPr>
      <a:lvl3pPr marL="1371600" lvl="2" indent="-273685" algn="l" defTabSz="1097280" eaLnBrk="0" fontAlgn="base" latinLnBrk="0" hangingPunct="0">
        <a:spcBef>
          <a:spcPct val="24000"/>
        </a:spcBef>
        <a:spcAft>
          <a:spcPct val="0"/>
        </a:spcAft>
        <a:buChar char="•"/>
        <a:defRPr sz="2880" b="0" i="0" u="none" kern="1200" baseline="0">
          <a:solidFill>
            <a:schemeClr val="tx1"/>
          </a:solidFill>
          <a:latin typeface="+mn-lt"/>
          <a:ea typeface="+mn-ea"/>
          <a:cs typeface="+mn-cs"/>
        </a:defRPr>
      </a:lvl3pPr>
      <a:lvl4pPr marL="1920240" lvl="3" indent="-273685" algn="l" defTabSz="1097280" eaLnBrk="0" fontAlgn="base" latinLnBrk="0" hangingPunct="0">
        <a:spcBef>
          <a:spcPct val="24000"/>
        </a:spcBef>
        <a:spcAft>
          <a:spcPct val="0"/>
        </a:spcAft>
        <a:buChar char="–"/>
        <a:defRPr sz="2400" b="0" i="0" u="none" kern="1200" baseline="0">
          <a:solidFill>
            <a:schemeClr val="tx1"/>
          </a:solidFill>
          <a:latin typeface="+mn-lt"/>
          <a:ea typeface="+mn-ea"/>
          <a:cs typeface="+mn-cs"/>
        </a:defRPr>
      </a:lvl4pPr>
      <a:lvl5pPr marL="2468880" lvl="4" indent="-273685" algn="l" defTabSz="1097280" eaLnBrk="0" fontAlgn="base" latinLnBrk="0" hangingPunct="0">
        <a:spcBef>
          <a:spcPct val="24000"/>
        </a:spcBef>
        <a:spcAft>
          <a:spcPct val="0"/>
        </a:spcAft>
        <a:buChar char="»"/>
        <a:defRPr sz="2400" b="0" i="0" u="none" kern="1200" baseline="0">
          <a:solidFill>
            <a:schemeClr val="tx1"/>
          </a:solidFill>
          <a:latin typeface="+mn-lt"/>
          <a:ea typeface="+mn-ea"/>
          <a:cs typeface="+mn-cs"/>
        </a:defRPr>
      </a:lvl5pPr>
      <a:lvl6pPr marL="3017520" lvl="5" indent="-273685" algn="l" defTabSz="1097280" eaLnBrk="0" fontAlgn="base" latinLnBrk="0" hangingPunct="0">
        <a:spcBef>
          <a:spcPct val="24000"/>
        </a:spcBef>
        <a:spcAft>
          <a:spcPct val="0"/>
        </a:spcAft>
        <a:buChar char="»"/>
        <a:defRPr sz="2400" b="0" i="0" u="none" kern="1200" baseline="0">
          <a:solidFill>
            <a:schemeClr val="tx1"/>
          </a:solidFill>
          <a:latin typeface="+mn-lt"/>
          <a:ea typeface="+mn-ea"/>
          <a:cs typeface="+mn-cs"/>
        </a:defRPr>
      </a:lvl6pPr>
      <a:lvl7pPr marL="3566160" lvl="6" indent="-273685" algn="l" defTabSz="1097280" eaLnBrk="0" fontAlgn="base" latinLnBrk="0" hangingPunct="0">
        <a:spcBef>
          <a:spcPct val="24000"/>
        </a:spcBef>
        <a:spcAft>
          <a:spcPct val="0"/>
        </a:spcAft>
        <a:buChar char="»"/>
        <a:defRPr sz="2400" b="0" i="0" u="none" kern="1200" baseline="0">
          <a:solidFill>
            <a:schemeClr val="tx1"/>
          </a:solidFill>
          <a:latin typeface="+mn-lt"/>
          <a:ea typeface="+mn-ea"/>
          <a:cs typeface="+mn-cs"/>
        </a:defRPr>
      </a:lvl7pPr>
      <a:lvl8pPr marL="4114800" lvl="7" indent="-273685" algn="l" defTabSz="1097280" eaLnBrk="0" fontAlgn="base" latinLnBrk="0" hangingPunct="0">
        <a:spcBef>
          <a:spcPct val="24000"/>
        </a:spcBef>
        <a:spcAft>
          <a:spcPct val="0"/>
        </a:spcAft>
        <a:buChar char="»"/>
        <a:defRPr sz="2400" b="0" i="0" u="none" kern="1200" baseline="0">
          <a:solidFill>
            <a:schemeClr val="tx1"/>
          </a:solidFill>
          <a:latin typeface="+mn-lt"/>
          <a:ea typeface="+mn-ea"/>
          <a:cs typeface="+mn-cs"/>
        </a:defRPr>
      </a:lvl8pPr>
      <a:lvl9pPr marL="4663440" lvl="8" indent="-273685" algn="l" defTabSz="1097280" eaLnBrk="0" fontAlgn="base" latinLnBrk="0" hangingPunct="0">
        <a:spcBef>
          <a:spcPct val="24000"/>
        </a:spcBef>
        <a:spcAft>
          <a:spcPct val="0"/>
        </a:spcAft>
        <a:buChar char="»"/>
        <a:defRPr sz="2400" b="0" i="0" u="none" kern="1200" baseline="0">
          <a:solidFill>
            <a:schemeClr val="tx1"/>
          </a:solidFill>
          <a:latin typeface="+mn-lt"/>
          <a:ea typeface="+mn-ea"/>
          <a:cs typeface="+mn-cs"/>
        </a:defRPr>
      </a:lvl9pPr>
    </p:bodyStyle>
    <p:otherStyle>
      <a:lvl1pPr marL="0" lvl="0" indent="0" algn="l" defTabSz="1097280" eaLnBrk="1" fontAlgn="base" latinLnBrk="0" hangingPunct="1">
        <a:spcBef>
          <a:spcPct val="0"/>
        </a:spcBef>
        <a:spcAft>
          <a:spcPct val="0"/>
        </a:spcAft>
        <a:buFont typeface="Arial" charset="0"/>
        <a:buNone/>
        <a:defRPr sz="2160" b="0" i="0" u="none" kern="1200" baseline="0">
          <a:solidFill>
            <a:schemeClr val="tx1"/>
          </a:solidFill>
          <a:latin typeface="+mn-lt"/>
          <a:ea typeface="+mn-ea"/>
          <a:cs typeface="+mn-cs"/>
        </a:defRPr>
      </a:lvl1pPr>
      <a:lvl2pPr marL="548640" lvl="1" indent="0" algn="l" defTabSz="1097280" eaLnBrk="1" fontAlgn="base" latinLnBrk="0" hangingPunct="1">
        <a:spcBef>
          <a:spcPct val="0"/>
        </a:spcBef>
        <a:spcAft>
          <a:spcPct val="0"/>
        </a:spcAft>
        <a:buFont typeface="Arial" charset="0"/>
        <a:buNone/>
        <a:defRPr sz="2160" b="0" i="0" u="none" kern="1200" baseline="0">
          <a:solidFill>
            <a:schemeClr val="tx1"/>
          </a:solidFill>
          <a:latin typeface="+mn-lt"/>
          <a:ea typeface="+mn-ea"/>
          <a:cs typeface="+mn-cs"/>
        </a:defRPr>
      </a:lvl2pPr>
      <a:lvl3pPr marL="1097280" lvl="2" indent="0" algn="l" defTabSz="1097280" eaLnBrk="1" fontAlgn="base" latinLnBrk="0" hangingPunct="1">
        <a:spcBef>
          <a:spcPct val="0"/>
        </a:spcBef>
        <a:spcAft>
          <a:spcPct val="0"/>
        </a:spcAft>
        <a:buFont typeface="Arial" charset="0"/>
        <a:buNone/>
        <a:defRPr sz="2160" b="0" i="0" u="none" kern="1200" baseline="0">
          <a:solidFill>
            <a:schemeClr val="tx1"/>
          </a:solidFill>
          <a:latin typeface="+mn-lt"/>
          <a:ea typeface="+mn-ea"/>
          <a:cs typeface="+mn-cs"/>
        </a:defRPr>
      </a:lvl3pPr>
      <a:lvl4pPr marL="1645920" lvl="3" indent="0" algn="l" defTabSz="1097280" eaLnBrk="1" fontAlgn="base" latinLnBrk="0" hangingPunct="1">
        <a:spcBef>
          <a:spcPct val="0"/>
        </a:spcBef>
        <a:spcAft>
          <a:spcPct val="0"/>
        </a:spcAft>
        <a:buFont typeface="Arial" charset="0"/>
        <a:buNone/>
        <a:defRPr sz="2160" b="0" i="0" u="none" kern="1200" baseline="0">
          <a:solidFill>
            <a:schemeClr val="tx1"/>
          </a:solidFill>
          <a:latin typeface="+mn-lt"/>
          <a:ea typeface="+mn-ea"/>
          <a:cs typeface="+mn-cs"/>
        </a:defRPr>
      </a:lvl4pPr>
      <a:lvl5pPr marL="2194560" lvl="4" indent="0" algn="l" defTabSz="1097280" eaLnBrk="1" fontAlgn="base" latinLnBrk="0" hangingPunct="1">
        <a:spcBef>
          <a:spcPct val="0"/>
        </a:spcBef>
        <a:spcAft>
          <a:spcPct val="0"/>
        </a:spcAft>
        <a:buFont typeface="Arial" charset="0"/>
        <a:buNone/>
        <a:defRPr sz="2160" b="0" i="0" u="none" kern="1200" baseline="0">
          <a:solidFill>
            <a:schemeClr val="tx1"/>
          </a:solidFill>
          <a:latin typeface="+mn-lt"/>
          <a:ea typeface="+mn-ea"/>
          <a:cs typeface="+mn-cs"/>
        </a:defRPr>
      </a:lvl5pPr>
      <a:lvl6pPr marL="2743200" lvl="5" indent="0" algn="l" defTabSz="1097280" eaLnBrk="1" fontAlgn="base" latinLnBrk="0" hangingPunct="1">
        <a:spcBef>
          <a:spcPct val="0"/>
        </a:spcBef>
        <a:spcAft>
          <a:spcPct val="0"/>
        </a:spcAft>
        <a:buFont typeface="Arial" charset="0"/>
        <a:buNone/>
        <a:defRPr sz="2160" b="0" i="0" u="none" kern="1200" baseline="0">
          <a:solidFill>
            <a:schemeClr val="tx1"/>
          </a:solidFill>
          <a:latin typeface="+mn-lt"/>
          <a:ea typeface="+mn-ea"/>
          <a:cs typeface="+mn-cs"/>
        </a:defRPr>
      </a:lvl6pPr>
      <a:lvl7pPr marL="3291840" lvl="6" indent="0" algn="l" defTabSz="1097280" eaLnBrk="1" fontAlgn="base" latinLnBrk="0" hangingPunct="1">
        <a:spcBef>
          <a:spcPct val="0"/>
        </a:spcBef>
        <a:spcAft>
          <a:spcPct val="0"/>
        </a:spcAft>
        <a:buFont typeface="Arial" charset="0"/>
        <a:buNone/>
        <a:defRPr sz="2160" b="0" i="0" u="none" kern="1200" baseline="0">
          <a:solidFill>
            <a:schemeClr val="tx1"/>
          </a:solidFill>
          <a:latin typeface="+mn-lt"/>
          <a:ea typeface="+mn-ea"/>
          <a:cs typeface="+mn-cs"/>
        </a:defRPr>
      </a:lvl7pPr>
      <a:lvl8pPr marL="3840480" lvl="7" indent="0" algn="l" defTabSz="1097280" eaLnBrk="1" fontAlgn="base" latinLnBrk="0" hangingPunct="1">
        <a:spcBef>
          <a:spcPct val="0"/>
        </a:spcBef>
        <a:spcAft>
          <a:spcPct val="0"/>
        </a:spcAft>
        <a:buFont typeface="Arial" charset="0"/>
        <a:buNone/>
        <a:defRPr sz="2160" b="0" i="0" u="none" kern="1200" baseline="0">
          <a:solidFill>
            <a:schemeClr val="tx1"/>
          </a:solidFill>
          <a:latin typeface="+mn-lt"/>
          <a:ea typeface="+mn-ea"/>
          <a:cs typeface="+mn-cs"/>
        </a:defRPr>
      </a:lvl8pPr>
      <a:lvl9pPr marL="4389120" lvl="8" indent="0" algn="l" defTabSz="1097280" eaLnBrk="1" fontAlgn="base" latinLnBrk="0" hangingPunct="1">
        <a:spcBef>
          <a:spcPct val="0"/>
        </a:spcBef>
        <a:spcAft>
          <a:spcPct val="0"/>
        </a:spcAft>
        <a:buFont typeface="Arial" charset="0"/>
        <a:buNone/>
        <a:defRPr sz="2160" b="0" i="0" u="none" kern="1200" baseline="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p:cNvSpPr>
          <p:nvPr>
            <p:ph type="title"/>
          </p:nvPr>
        </p:nvSpPr>
        <p:spPr>
          <a:xfrm>
            <a:off x="609600" y="274320"/>
            <a:ext cx="10972800" cy="1143000"/>
          </a:xfrm>
          <a:prstGeom prst="rect">
            <a:avLst/>
          </a:prstGeom>
          <a:noFill/>
          <a:ln w="9525">
            <a:noFill/>
            <a:miter/>
          </a:ln>
        </p:spPr>
        <p:txBody>
          <a:bodyPr anchor="ctr"/>
          <a:lstStyle/>
          <a:p>
            <a:pPr lvl="0"/>
            <a:r>
              <a:rPr lang="zh-CN" altLang="en-US"/>
              <a:t>单击此处编辑母版标题样式</a:t>
            </a:r>
          </a:p>
        </p:txBody>
      </p:sp>
      <p:sp>
        <p:nvSpPr>
          <p:cNvPr id="1027" name="Rectangle 3"/>
          <p:cNvSpPr>
            <a:spLocks noGrp="1"/>
          </p:cNvSpPr>
          <p:nvPr>
            <p:ph type="body"/>
          </p:nvPr>
        </p:nvSpPr>
        <p:spPr>
          <a:xfrm>
            <a:off x="609600" y="1600200"/>
            <a:ext cx="10972800" cy="4526280"/>
          </a:xfrm>
          <a:prstGeom prst="rect">
            <a:avLst/>
          </a:prstGeom>
          <a:noFill/>
          <a:ln w="9525">
            <a:noFill/>
            <a:miter/>
          </a:ln>
        </p:spPr>
        <p:txBody>
          <a:bodyPr anchor="t"/>
          <a:lstStyle/>
          <a:p>
            <a:pPr lvl="0"/>
            <a:r>
              <a:rPr lang="zh-CN" altLang="en-US"/>
              <a:t>单击此处编辑母版文本样式</a:t>
            </a:r>
          </a:p>
          <a:p>
            <a:pPr lvl="1" indent="-285750"/>
            <a:r>
              <a:rPr lang="zh-CN" altLang="en-US"/>
              <a:t>第二级</a:t>
            </a:r>
          </a:p>
          <a:p>
            <a:pPr lvl="2" indent="-228600"/>
            <a:r>
              <a:rPr lang="zh-CN" altLang="en-US"/>
              <a:t>第三级</a:t>
            </a:r>
          </a:p>
          <a:p>
            <a:pPr lvl="3" indent="-228600"/>
            <a:r>
              <a:rPr lang="zh-CN" altLang="en-US"/>
              <a:t>第四级</a:t>
            </a:r>
          </a:p>
          <a:p>
            <a:pPr lvl="4" indent="-228600"/>
            <a:r>
              <a:rPr lang="zh-CN" altLang="en-US"/>
              <a:t>第五级</a:t>
            </a:r>
          </a:p>
        </p:txBody>
      </p:sp>
      <p:sp>
        <p:nvSpPr>
          <p:cNvPr id="1028" name="Rectangle 4"/>
          <p:cNvSpPr>
            <a:spLocks noGrp="1"/>
          </p:cNvSpPr>
          <p:nvPr>
            <p:ph type="dt" sz="half"/>
          </p:nvPr>
        </p:nvSpPr>
        <p:spPr>
          <a:xfrm>
            <a:off x="609600" y="6244590"/>
            <a:ext cx="2844800" cy="476250"/>
          </a:xfrm>
          <a:prstGeom prst="rect">
            <a:avLst/>
          </a:prstGeom>
          <a:noFill/>
          <a:ln w="9525">
            <a:noFill/>
            <a:miter/>
          </a:ln>
        </p:spPr>
        <p:txBody>
          <a:bodyPr anchor="t"/>
          <a:lstStyle>
            <a:lvl1pPr>
              <a:defRPr sz="1680"/>
            </a:lvl1p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1029" name="Rectangle 5"/>
          <p:cNvSpPr>
            <a:spLocks noGrp="1"/>
          </p:cNvSpPr>
          <p:nvPr>
            <p:ph type="ftr" sz="quarter"/>
          </p:nvPr>
        </p:nvSpPr>
        <p:spPr>
          <a:xfrm>
            <a:off x="4165600" y="6244590"/>
            <a:ext cx="3860800" cy="476250"/>
          </a:xfrm>
          <a:prstGeom prst="rect">
            <a:avLst/>
          </a:prstGeom>
          <a:noFill/>
          <a:ln w="9525">
            <a:noFill/>
            <a:miter/>
          </a:ln>
        </p:spPr>
        <p:txBody>
          <a:bodyPr anchor="t"/>
          <a:lstStyle>
            <a:lvl1pPr algn="ctr">
              <a:defRPr sz="1680"/>
            </a:lvl1pPr>
          </a:lstStyle>
          <a:p>
            <a:pPr lvl="0" fontAlgn="base"/>
            <a:endParaRPr lang="en-US" altLang="x-none" strike="noStrike" noProof="1"/>
          </a:p>
        </p:txBody>
      </p:sp>
      <p:sp>
        <p:nvSpPr>
          <p:cNvPr id="1030" name="Rectangle 6"/>
          <p:cNvSpPr>
            <a:spLocks noGrp="1"/>
          </p:cNvSpPr>
          <p:nvPr>
            <p:ph type="sldNum" sz="quarter"/>
          </p:nvPr>
        </p:nvSpPr>
        <p:spPr>
          <a:xfrm>
            <a:off x="8737600" y="6244590"/>
            <a:ext cx="2844800" cy="476250"/>
          </a:xfrm>
          <a:prstGeom prst="rect">
            <a:avLst/>
          </a:prstGeom>
          <a:noFill/>
          <a:ln w="9525">
            <a:noFill/>
            <a:miter/>
          </a:ln>
        </p:spPr>
        <p:txBody>
          <a:bodyPr anchor="t"/>
          <a:lstStyle>
            <a:lvl1pPr algn="r">
              <a:defRPr sz="1680"/>
            </a:lvl1p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 bg1="lt1" tx1="dk1" bg2="lt2" tx2="dk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 id="2147483750" r:id="rId12"/>
  </p:sldLayoutIdLst>
  <p:hf sldNum="0" hdr="0" ftr="0" dt="0"/>
  <p:txStyles>
    <p:titleStyle>
      <a:lvl1pPr marL="0" lvl="0" indent="0" algn="ctr" defTabSz="1097280" eaLnBrk="0" fontAlgn="base" latinLnBrk="0" hangingPunct="0">
        <a:spcBef>
          <a:spcPct val="0"/>
        </a:spcBef>
        <a:spcAft>
          <a:spcPct val="0"/>
        </a:spcAft>
        <a:buClr>
          <a:srgbClr val="000000"/>
        </a:buClr>
        <a:buNone/>
        <a:defRPr sz="5280" b="0" i="0" u="none" kern="1200" baseline="0">
          <a:solidFill>
            <a:schemeClr val="tx2"/>
          </a:solidFill>
          <a:latin typeface="+mj-lt"/>
          <a:ea typeface="+mj-ea"/>
          <a:cs typeface="+mj-cs"/>
        </a:defRPr>
      </a:lvl1pPr>
    </p:titleStyle>
    <p:bodyStyle>
      <a:lvl1pPr marL="411480" lvl="0" indent="-410845" algn="l" defTabSz="1097280" eaLnBrk="0" fontAlgn="base" latinLnBrk="0" hangingPunct="0">
        <a:spcBef>
          <a:spcPct val="24000"/>
        </a:spcBef>
        <a:spcAft>
          <a:spcPct val="0"/>
        </a:spcAft>
        <a:buChar char="•"/>
        <a:defRPr sz="3840" b="0" i="0" u="none" kern="1200" baseline="0">
          <a:solidFill>
            <a:schemeClr val="tx1"/>
          </a:solidFill>
          <a:latin typeface="+mn-lt"/>
          <a:ea typeface="+mn-ea"/>
          <a:cs typeface="+mn-cs"/>
        </a:defRPr>
      </a:lvl1pPr>
      <a:lvl2pPr marL="891540" lvl="1" indent="-342265" algn="l" defTabSz="1097280" eaLnBrk="0" fontAlgn="base" latinLnBrk="0" hangingPunct="0">
        <a:spcBef>
          <a:spcPct val="24000"/>
        </a:spcBef>
        <a:spcAft>
          <a:spcPct val="0"/>
        </a:spcAft>
        <a:buChar char="–"/>
        <a:defRPr sz="3360" b="0" i="0" u="none" kern="1200" baseline="0">
          <a:solidFill>
            <a:schemeClr val="tx1"/>
          </a:solidFill>
          <a:latin typeface="+mn-lt"/>
          <a:ea typeface="+mn-ea"/>
          <a:cs typeface="+mn-cs"/>
        </a:defRPr>
      </a:lvl2pPr>
      <a:lvl3pPr marL="1371600" lvl="2" indent="-273685" algn="l" defTabSz="1097280" eaLnBrk="0" fontAlgn="base" latinLnBrk="0" hangingPunct="0">
        <a:spcBef>
          <a:spcPct val="24000"/>
        </a:spcBef>
        <a:spcAft>
          <a:spcPct val="0"/>
        </a:spcAft>
        <a:buChar char="•"/>
        <a:defRPr sz="2880" b="0" i="0" u="none" kern="1200" baseline="0">
          <a:solidFill>
            <a:schemeClr val="tx1"/>
          </a:solidFill>
          <a:latin typeface="+mn-lt"/>
          <a:ea typeface="+mn-ea"/>
          <a:cs typeface="+mn-cs"/>
        </a:defRPr>
      </a:lvl3pPr>
      <a:lvl4pPr marL="1920240" lvl="3" indent="-273685" algn="l" defTabSz="1097280" eaLnBrk="0" fontAlgn="base" latinLnBrk="0" hangingPunct="0">
        <a:spcBef>
          <a:spcPct val="24000"/>
        </a:spcBef>
        <a:spcAft>
          <a:spcPct val="0"/>
        </a:spcAft>
        <a:buChar char="–"/>
        <a:defRPr sz="2400" b="0" i="0" u="none" kern="1200" baseline="0">
          <a:solidFill>
            <a:schemeClr val="tx1"/>
          </a:solidFill>
          <a:latin typeface="+mn-lt"/>
          <a:ea typeface="+mn-ea"/>
          <a:cs typeface="+mn-cs"/>
        </a:defRPr>
      </a:lvl4pPr>
      <a:lvl5pPr marL="2468880" lvl="4" indent="-273685" algn="l" defTabSz="1097280" eaLnBrk="0" fontAlgn="base" latinLnBrk="0" hangingPunct="0">
        <a:spcBef>
          <a:spcPct val="24000"/>
        </a:spcBef>
        <a:spcAft>
          <a:spcPct val="0"/>
        </a:spcAft>
        <a:buChar char="»"/>
        <a:defRPr sz="2400" b="0" i="0" u="none" kern="1200" baseline="0">
          <a:solidFill>
            <a:schemeClr val="tx1"/>
          </a:solidFill>
          <a:latin typeface="+mn-lt"/>
          <a:ea typeface="+mn-ea"/>
          <a:cs typeface="+mn-cs"/>
        </a:defRPr>
      </a:lvl5pPr>
      <a:lvl6pPr marL="3017520" lvl="5" indent="-273685" algn="l" defTabSz="1097280" eaLnBrk="0" fontAlgn="base" latinLnBrk="0" hangingPunct="0">
        <a:spcBef>
          <a:spcPct val="24000"/>
        </a:spcBef>
        <a:spcAft>
          <a:spcPct val="0"/>
        </a:spcAft>
        <a:buChar char="»"/>
        <a:defRPr sz="2400" b="0" i="0" u="none" kern="1200" baseline="0">
          <a:solidFill>
            <a:schemeClr val="tx1"/>
          </a:solidFill>
          <a:latin typeface="+mn-lt"/>
          <a:ea typeface="+mn-ea"/>
          <a:cs typeface="+mn-cs"/>
        </a:defRPr>
      </a:lvl6pPr>
      <a:lvl7pPr marL="3566160" lvl="6" indent="-273685" algn="l" defTabSz="1097280" eaLnBrk="0" fontAlgn="base" latinLnBrk="0" hangingPunct="0">
        <a:spcBef>
          <a:spcPct val="24000"/>
        </a:spcBef>
        <a:spcAft>
          <a:spcPct val="0"/>
        </a:spcAft>
        <a:buChar char="»"/>
        <a:defRPr sz="2400" b="0" i="0" u="none" kern="1200" baseline="0">
          <a:solidFill>
            <a:schemeClr val="tx1"/>
          </a:solidFill>
          <a:latin typeface="+mn-lt"/>
          <a:ea typeface="+mn-ea"/>
          <a:cs typeface="+mn-cs"/>
        </a:defRPr>
      </a:lvl7pPr>
      <a:lvl8pPr marL="4114800" lvl="7" indent="-273685" algn="l" defTabSz="1097280" eaLnBrk="0" fontAlgn="base" latinLnBrk="0" hangingPunct="0">
        <a:spcBef>
          <a:spcPct val="24000"/>
        </a:spcBef>
        <a:spcAft>
          <a:spcPct val="0"/>
        </a:spcAft>
        <a:buChar char="»"/>
        <a:defRPr sz="2400" b="0" i="0" u="none" kern="1200" baseline="0">
          <a:solidFill>
            <a:schemeClr val="tx1"/>
          </a:solidFill>
          <a:latin typeface="+mn-lt"/>
          <a:ea typeface="+mn-ea"/>
          <a:cs typeface="+mn-cs"/>
        </a:defRPr>
      </a:lvl8pPr>
      <a:lvl9pPr marL="4663440" lvl="8" indent="-273685" algn="l" defTabSz="1097280" eaLnBrk="0" fontAlgn="base" latinLnBrk="0" hangingPunct="0">
        <a:spcBef>
          <a:spcPct val="24000"/>
        </a:spcBef>
        <a:spcAft>
          <a:spcPct val="0"/>
        </a:spcAft>
        <a:buChar char="»"/>
        <a:defRPr sz="2400" b="0" i="0" u="none" kern="1200" baseline="0">
          <a:solidFill>
            <a:schemeClr val="tx1"/>
          </a:solidFill>
          <a:latin typeface="+mn-lt"/>
          <a:ea typeface="+mn-ea"/>
          <a:cs typeface="+mn-cs"/>
        </a:defRPr>
      </a:lvl9pPr>
    </p:bodyStyle>
    <p:otherStyle>
      <a:lvl1pPr marL="0" lvl="0" indent="0" algn="l" defTabSz="1097280" eaLnBrk="1" fontAlgn="base" latinLnBrk="0" hangingPunct="1">
        <a:spcBef>
          <a:spcPct val="0"/>
        </a:spcBef>
        <a:spcAft>
          <a:spcPct val="0"/>
        </a:spcAft>
        <a:buFont typeface="Arial" charset="0"/>
        <a:buNone/>
        <a:defRPr sz="2160" b="0" i="0" u="none" kern="1200" baseline="0">
          <a:solidFill>
            <a:schemeClr val="tx1"/>
          </a:solidFill>
          <a:latin typeface="+mn-lt"/>
          <a:ea typeface="+mn-ea"/>
          <a:cs typeface="+mn-cs"/>
        </a:defRPr>
      </a:lvl1pPr>
      <a:lvl2pPr marL="548640" lvl="1" indent="0" algn="l" defTabSz="1097280" eaLnBrk="1" fontAlgn="base" latinLnBrk="0" hangingPunct="1">
        <a:spcBef>
          <a:spcPct val="0"/>
        </a:spcBef>
        <a:spcAft>
          <a:spcPct val="0"/>
        </a:spcAft>
        <a:buFont typeface="Arial" charset="0"/>
        <a:buNone/>
        <a:defRPr sz="2160" b="0" i="0" u="none" kern="1200" baseline="0">
          <a:solidFill>
            <a:schemeClr val="tx1"/>
          </a:solidFill>
          <a:latin typeface="+mn-lt"/>
          <a:ea typeface="+mn-ea"/>
          <a:cs typeface="+mn-cs"/>
        </a:defRPr>
      </a:lvl2pPr>
      <a:lvl3pPr marL="1097280" lvl="2" indent="0" algn="l" defTabSz="1097280" eaLnBrk="1" fontAlgn="base" latinLnBrk="0" hangingPunct="1">
        <a:spcBef>
          <a:spcPct val="0"/>
        </a:spcBef>
        <a:spcAft>
          <a:spcPct val="0"/>
        </a:spcAft>
        <a:buFont typeface="Arial" charset="0"/>
        <a:buNone/>
        <a:defRPr sz="2160" b="0" i="0" u="none" kern="1200" baseline="0">
          <a:solidFill>
            <a:schemeClr val="tx1"/>
          </a:solidFill>
          <a:latin typeface="+mn-lt"/>
          <a:ea typeface="+mn-ea"/>
          <a:cs typeface="+mn-cs"/>
        </a:defRPr>
      </a:lvl3pPr>
      <a:lvl4pPr marL="1645920" lvl="3" indent="0" algn="l" defTabSz="1097280" eaLnBrk="1" fontAlgn="base" latinLnBrk="0" hangingPunct="1">
        <a:spcBef>
          <a:spcPct val="0"/>
        </a:spcBef>
        <a:spcAft>
          <a:spcPct val="0"/>
        </a:spcAft>
        <a:buFont typeface="Arial" charset="0"/>
        <a:buNone/>
        <a:defRPr sz="2160" b="0" i="0" u="none" kern="1200" baseline="0">
          <a:solidFill>
            <a:schemeClr val="tx1"/>
          </a:solidFill>
          <a:latin typeface="+mn-lt"/>
          <a:ea typeface="+mn-ea"/>
          <a:cs typeface="+mn-cs"/>
        </a:defRPr>
      </a:lvl4pPr>
      <a:lvl5pPr marL="2194560" lvl="4" indent="0" algn="l" defTabSz="1097280" eaLnBrk="1" fontAlgn="base" latinLnBrk="0" hangingPunct="1">
        <a:spcBef>
          <a:spcPct val="0"/>
        </a:spcBef>
        <a:spcAft>
          <a:spcPct val="0"/>
        </a:spcAft>
        <a:buFont typeface="Arial" charset="0"/>
        <a:buNone/>
        <a:defRPr sz="2160" b="0" i="0" u="none" kern="1200" baseline="0">
          <a:solidFill>
            <a:schemeClr val="tx1"/>
          </a:solidFill>
          <a:latin typeface="+mn-lt"/>
          <a:ea typeface="+mn-ea"/>
          <a:cs typeface="+mn-cs"/>
        </a:defRPr>
      </a:lvl5pPr>
      <a:lvl6pPr marL="2743200" lvl="5" indent="0" algn="l" defTabSz="1097280" eaLnBrk="1" fontAlgn="base" latinLnBrk="0" hangingPunct="1">
        <a:spcBef>
          <a:spcPct val="0"/>
        </a:spcBef>
        <a:spcAft>
          <a:spcPct val="0"/>
        </a:spcAft>
        <a:buFont typeface="Arial" charset="0"/>
        <a:buNone/>
        <a:defRPr sz="2160" b="0" i="0" u="none" kern="1200" baseline="0">
          <a:solidFill>
            <a:schemeClr val="tx1"/>
          </a:solidFill>
          <a:latin typeface="+mn-lt"/>
          <a:ea typeface="+mn-ea"/>
          <a:cs typeface="+mn-cs"/>
        </a:defRPr>
      </a:lvl6pPr>
      <a:lvl7pPr marL="3291840" lvl="6" indent="0" algn="l" defTabSz="1097280" eaLnBrk="1" fontAlgn="base" latinLnBrk="0" hangingPunct="1">
        <a:spcBef>
          <a:spcPct val="0"/>
        </a:spcBef>
        <a:spcAft>
          <a:spcPct val="0"/>
        </a:spcAft>
        <a:buFont typeface="Arial" charset="0"/>
        <a:buNone/>
        <a:defRPr sz="2160" b="0" i="0" u="none" kern="1200" baseline="0">
          <a:solidFill>
            <a:schemeClr val="tx1"/>
          </a:solidFill>
          <a:latin typeface="+mn-lt"/>
          <a:ea typeface="+mn-ea"/>
          <a:cs typeface="+mn-cs"/>
        </a:defRPr>
      </a:lvl7pPr>
      <a:lvl8pPr marL="3840480" lvl="7" indent="0" algn="l" defTabSz="1097280" eaLnBrk="1" fontAlgn="base" latinLnBrk="0" hangingPunct="1">
        <a:spcBef>
          <a:spcPct val="0"/>
        </a:spcBef>
        <a:spcAft>
          <a:spcPct val="0"/>
        </a:spcAft>
        <a:buFont typeface="Arial" charset="0"/>
        <a:buNone/>
        <a:defRPr sz="2160" b="0" i="0" u="none" kern="1200" baseline="0">
          <a:solidFill>
            <a:schemeClr val="tx1"/>
          </a:solidFill>
          <a:latin typeface="+mn-lt"/>
          <a:ea typeface="+mn-ea"/>
          <a:cs typeface="+mn-cs"/>
        </a:defRPr>
      </a:lvl8pPr>
      <a:lvl9pPr marL="4389120" lvl="8" indent="0" algn="l" defTabSz="1097280" eaLnBrk="1" fontAlgn="base" latinLnBrk="0" hangingPunct="1">
        <a:spcBef>
          <a:spcPct val="0"/>
        </a:spcBef>
        <a:spcAft>
          <a:spcPct val="0"/>
        </a:spcAft>
        <a:buFont typeface="Arial" charset="0"/>
        <a:buNone/>
        <a:defRPr sz="2160" b="0" i="0" u="none" kern="1200" baseline="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p:cNvSpPr>
          <p:nvPr>
            <p:ph type="title"/>
          </p:nvPr>
        </p:nvSpPr>
        <p:spPr>
          <a:xfrm>
            <a:off x="609600" y="274320"/>
            <a:ext cx="10972800" cy="1143000"/>
          </a:xfrm>
          <a:prstGeom prst="rect">
            <a:avLst/>
          </a:prstGeom>
          <a:noFill/>
          <a:ln w="9525">
            <a:noFill/>
            <a:miter/>
          </a:ln>
        </p:spPr>
        <p:txBody>
          <a:bodyPr anchor="ctr"/>
          <a:lstStyle/>
          <a:p>
            <a:pPr lvl="0"/>
            <a:r>
              <a:rPr lang="zh-CN" altLang="en-US"/>
              <a:t>单击此处编辑母版标题样式</a:t>
            </a:r>
          </a:p>
        </p:txBody>
      </p:sp>
      <p:sp>
        <p:nvSpPr>
          <p:cNvPr id="1027" name="Rectangle 3"/>
          <p:cNvSpPr>
            <a:spLocks noGrp="1"/>
          </p:cNvSpPr>
          <p:nvPr>
            <p:ph type="body"/>
          </p:nvPr>
        </p:nvSpPr>
        <p:spPr>
          <a:xfrm>
            <a:off x="609600" y="1600200"/>
            <a:ext cx="10972800" cy="4526280"/>
          </a:xfrm>
          <a:prstGeom prst="rect">
            <a:avLst/>
          </a:prstGeom>
          <a:noFill/>
          <a:ln w="9525">
            <a:noFill/>
            <a:miter/>
          </a:ln>
        </p:spPr>
        <p:txBody>
          <a:bodyPr anchor="t"/>
          <a:lstStyle/>
          <a:p>
            <a:pPr lvl="0"/>
            <a:r>
              <a:rPr lang="zh-CN" altLang="en-US"/>
              <a:t>单击此处编辑母版文本样式</a:t>
            </a:r>
          </a:p>
          <a:p>
            <a:pPr lvl="1" indent="-285750"/>
            <a:r>
              <a:rPr lang="zh-CN" altLang="en-US"/>
              <a:t>第二级</a:t>
            </a:r>
          </a:p>
          <a:p>
            <a:pPr lvl="2" indent="-228600"/>
            <a:r>
              <a:rPr lang="zh-CN" altLang="en-US"/>
              <a:t>第三级</a:t>
            </a:r>
          </a:p>
          <a:p>
            <a:pPr lvl="3" indent="-228600"/>
            <a:r>
              <a:rPr lang="zh-CN" altLang="en-US"/>
              <a:t>第四级</a:t>
            </a:r>
          </a:p>
          <a:p>
            <a:pPr lvl="4" indent="-228600"/>
            <a:r>
              <a:rPr lang="zh-CN" altLang="en-US"/>
              <a:t>第五级</a:t>
            </a:r>
          </a:p>
        </p:txBody>
      </p:sp>
      <p:sp>
        <p:nvSpPr>
          <p:cNvPr id="1028" name="Rectangle 4"/>
          <p:cNvSpPr>
            <a:spLocks noGrp="1"/>
          </p:cNvSpPr>
          <p:nvPr>
            <p:ph type="dt" sz="half"/>
          </p:nvPr>
        </p:nvSpPr>
        <p:spPr>
          <a:xfrm>
            <a:off x="609600" y="6244590"/>
            <a:ext cx="2844800" cy="476250"/>
          </a:xfrm>
          <a:prstGeom prst="rect">
            <a:avLst/>
          </a:prstGeom>
          <a:noFill/>
          <a:ln w="9525">
            <a:noFill/>
            <a:miter/>
          </a:ln>
        </p:spPr>
        <p:txBody>
          <a:bodyPr anchor="t"/>
          <a:lstStyle>
            <a:lvl1pPr>
              <a:defRPr sz="1680"/>
            </a:lvl1p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1029" name="Rectangle 5"/>
          <p:cNvSpPr>
            <a:spLocks noGrp="1"/>
          </p:cNvSpPr>
          <p:nvPr>
            <p:ph type="ftr" sz="quarter"/>
          </p:nvPr>
        </p:nvSpPr>
        <p:spPr>
          <a:xfrm>
            <a:off x="4165600" y="6244590"/>
            <a:ext cx="3860800" cy="476250"/>
          </a:xfrm>
          <a:prstGeom prst="rect">
            <a:avLst/>
          </a:prstGeom>
          <a:noFill/>
          <a:ln w="9525">
            <a:noFill/>
            <a:miter/>
          </a:ln>
        </p:spPr>
        <p:txBody>
          <a:bodyPr anchor="t"/>
          <a:lstStyle>
            <a:lvl1pPr algn="ctr">
              <a:defRPr sz="1680"/>
            </a:lvl1pPr>
          </a:lstStyle>
          <a:p>
            <a:pPr lvl="0" fontAlgn="base"/>
            <a:endParaRPr lang="en-US" altLang="x-none" strike="noStrike" noProof="1"/>
          </a:p>
        </p:txBody>
      </p:sp>
      <p:sp>
        <p:nvSpPr>
          <p:cNvPr id="1030" name="Rectangle 6"/>
          <p:cNvSpPr>
            <a:spLocks noGrp="1"/>
          </p:cNvSpPr>
          <p:nvPr>
            <p:ph type="sldNum" sz="quarter"/>
          </p:nvPr>
        </p:nvSpPr>
        <p:spPr>
          <a:xfrm>
            <a:off x="8737600" y="6244590"/>
            <a:ext cx="2844800" cy="476250"/>
          </a:xfrm>
          <a:prstGeom prst="rect">
            <a:avLst/>
          </a:prstGeom>
          <a:noFill/>
          <a:ln w="9525">
            <a:noFill/>
            <a:miter/>
          </a:ln>
        </p:spPr>
        <p:txBody>
          <a:bodyPr anchor="t"/>
          <a:lstStyle>
            <a:lvl1pPr algn="r">
              <a:defRPr sz="1680"/>
            </a:lvl1p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 bg1="lt1" tx1="dk1" bg2="lt2" tx2="dk2" accent1="accent1" accent2="accent2" accent3="accent3" accent4="accent4" accent5="accent5" accent6="accent6" hlink="hlink" folHlink="folHlink"/>
  <p:sldLayoutIdLst>
    <p:sldLayoutId id="2147483752" r:id="rId1"/>
    <p:sldLayoutId id="2147483753" r:id="rId2"/>
    <p:sldLayoutId id="2147483754" r:id="rId3"/>
    <p:sldLayoutId id="2147483755" r:id="rId4"/>
    <p:sldLayoutId id="2147483756" r:id="rId5"/>
    <p:sldLayoutId id="2147483757" r:id="rId6"/>
    <p:sldLayoutId id="2147483758" r:id="rId7"/>
    <p:sldLayoutId id="2147483759" r:id="rId8"/>
    <p:sldLayoutId id="2147483760" r:id="rId9"/>
    <p:sldLayoutId id="2147483761" r:id="rId10"/>
    <p:sldLayoutId id="2147483762" r:id="rId11"/>
    <p:sldLayoutId id="2147483763" r:id="rId12"/>
  </p:sldLayoutIdLst>
  <p:hf sldNum="0" hdr="0" ftr="0" dt="0"/>
  <p:txStyles>
    <p:titleStyle>
      <a:lvl1pPr marL="0" lvl="0" indent="0" algn="ctr" defTabSz="1097280" eaLnBrk="0" fontAlgn="base" latinLnBrk="0" hangingPunct="0">
        <a:spcBef>
          <a:spcPct val="0"/>
        </a:spcBef>
        <a:spcAft>
          <a:spcPct val="0"/>
        </a:spcAft>
        <a:buClr>
          <a:srgbClr val="000000"/>
        </a:buClr>
        <a:buNone/>
        <a:defRPr sz="5280" b="0" i="0" u="none" kern="1200" baseline="0">
          <a:solidFill>
            <a:schemeClr val="tx2"/>
          </a:solidFill>
          <a:latin typeface="+mj-lt"/>
          <a:ea typeface="+mj-ea"/>
          <a:cs typeface="+mj-cs"/>
        </a:defRPr>
      </a:lvl1pPr>
    </p:titleStyle>
    <p:bodyStyle>
      <a:lvl1pPr marL="411480" lvl="0" indent="-410845" algn="l" defTabSz="1097280" eaLnBrk="0" fontAlgn="base" latinLnBrk="0" hangingPunct="0">
        <a:spcBef>
          <a:spcPct val="24000"/>
        </a:spcBef>
        <a:spcAft>
          <a:spcPct val="0"/>
        </a:spcAft>
        <a:buChar char="•"/>
        <a:defRPr sz="3840" b="0" i="0" u="none" kern="1200" baseline="0">
          <a:solidFill>
            <a:schemeClr val="tx1"/>
          </a:solidFill>
          <a:latin typeface="+mn-lt"/>
          <a:ea typeface="+mn-ea"/>
          <a:cs typeface="+mn-cs"/>
        </a:defRPr>
      </a:lvl1pPr>
      <a:lvl2pPr marL="891540" lvl="1" indent="-342265" algn="l" defTabSz="1097280" eaLnBrk="0" fontAlgn="base" latinLnBrk="0" hangingPunct="0">
        <a:spcBef>
          <a:spcPct val="24000"/>
        </a:spcBef>
        <a:spcAft>
          <a:spcPct val="0"/>
        </a:spcAft>
        <a:buChar char="–"/>
        <a:defRPr sz="3360" b="0" i="0" u="none" kern="1200" baseline="0">
          <a:solidFill>
            <a:schemeClr val="tx1"/>
          </a:solidFill>
          <a:latin typeface="+mn-lt"/>
          <a:ea typeface="+mn-ea"/>
          <a:cs typeface="+mn-cs"/>
        </a:defRPr>
      </a:lvl2pPr>
      <a:lvl3pPr marL="1371600" lvl="2" indent="-273685" algn="l" defTabSz="1097280" eaLnBrk="0" fontAlgn="base" latinLnBrk="0" hangingPunct="0">
        <a:spcBef>
          <a:spcPct val="24000"/>
        </a:spcBef>
        <a:spcAft>
          <a:spcPct val="0"/>
        </a:spcAft>
        <a:buChar char="•"/>
        <a:defRPr sz="2880" b="0" i="0" u="none" kern="1200" baseline="0">
          <a:solidFill>
            <a:schemeClr val="tx1"/>
          </a:solidFill>
          <a:latin typeface="+mn-lt"/>
          <a:ea typeface="+mn-ea"/>
          <a:cs typeface="+mn-cs"/>
        </a:defRPr>
      </a:lvl3pPr>
      <a:lvl4pPr marL="1920240" lvl="3" indent="-273685" algn="l" defTabSz="1097280" eaLnBrk="0" fontAlgn="base" latinLnBrk="0" hangingPunct="0">
        <a:spcBef>
          <a:spcPct val="24000"/>
        </a:spcBef>
        <a:spcAft>
          <a:spcPct val="0"/>
        </a:spcAft>
        <a:buChar char="–"/>
        <a:defRPr sz="2400" b="0" i="0" u="none" kern="1200" baseline="0">
          <a:solidFill>
            <a:schemeClr val="tx1"/>
          </a:solidFill>
          <a:latin typeface="+mn-lt"/>
          <a:ea typeface="+mn-ea"/>
          <a:cs typeface="+mn-cs"/>
        </a:defRPr>
      </a:lvl4pPr>
      <a:lvl5pPr marL="2468880" lvl="4" indent="-273685" algn="l" defTabSz="1097280" eaLnBrk="0" fontAlgn="base" latinLnBrk="0" hangingPunct="0">
        <a:spcBef>
          <a:spcPct val="24000"/>
        </a:spcBef>
        <a:spcAft>
          <a:spcPct val="0"/>
        </a:spcAft>
        <a:buChar char="»"/>
        <a:defRPr sz="2400" b="0" i="0" u="none" kern="1200" baseline="0">
          <a:solidFill>
            <a:schemeClr val="tx1"/>
          </a:solidFill>
          <a:latin typeface="+mn-lt"/>
          <a:ea typeface="+mn-ea"/>
          <a:cs typeface="+mn-cs"/>
        </a:defRPr>
      </a:lvl5pPr>
      <a:lvl6pPr marL="3017520" lvl="5" indent="-273685" algn="l" defTabSz="1097280" eaLnBrk="0" fontAlgn="base" latinLnBrk="0" hangingPunct="0">
        <a:spcBef>
          <a:spcPct val="24000"/>
        </a:spcBef>
        <a:spcAft>
          <a:spcPct val="0"/>
        </a:spcAft>
        <a:buChar char="»"/>
        <a:defRPr sz="2400" b="0" i="0" u="none" kern="1200" baseline="0">
          <a:solidFill>
            <a:schemeClr val="tx1"/>
          </a:solidFill>
          <a:latin typeface="+mn-lt"/>
          <a:ea typeface="+mn-ea"/>
          <a:cs typeface="+mn-cs"/>
        </a:defRPr>
      </a:lvl6pPr>
      <a:lvl7pPr marL="3566160" lvl="6" indent="-273685" algn="l" defTabSz="1097280" eaLnBrk="0" fontAlgn="base" latinLnBrk="0" hangingPunct="0">
        <a:spcBef>
          <a:spcPct val="24000"/>
        </a:spcBef>
        <a:spcAft>
          <a:spcPct val="0"/>
        </a:spcAft>
        <a:buChar char="»"/>
        <a:defRPr sz="2400" b="0" i="0" u="none" kern="1200" baseline="0">
          <a:solidFill>
            <a:schemeClr val="tx1"/>
          </a:solidFill>
          <a:latin typeface="+mn-lt"/>
          <a:ea typeface="+mn-ea"/>
          <a:cs typeface="+mn-cs"/>
        </a:defRPr>
      </a:lvl7pPr>
      <a:lvl8pPr marL="4114800" lvl="7" indent="-273685" algn="l" defTabSz="1097280" eaLnBrk="0" fontAlgn="base" latinLnBrk="0" hangingPunct="0">
        <a:spcBef>
          <a:spcPct val="24000"/>
        </a:spcBef>
        <a:spcAft>
          <a:spcPct val="0"/>
        </a:spcAft>
        <a:buChar char="»"/>
        <a:defRPr sz="2400" b="0" i="0" u="none" kern="1200" baseline="0">
          <a:solidFill>
            <a:schemeClr val="tx1"/>
          </a:solidFill>
          <a:latin typeface="+mn-lt"/>
          <a:ea typeface="+mn-ea"/>
          <a:cs typeface="+mn-cs"/>
        </a:defRPr>
      </a:lvl8pPr>
      <a:lvl9pPr marL="4663440" lvl="8" indent="-273685" algn="l" defTabSz="1097280" eaLnBrk="0" fontAlgn="base" latinLnBrk="0" hangingPunct="0">
        <a:spcBef>
          <a:spcPct val="24000"/>
        </a:spcBef>
        <a:spcAft>
          <a:spcPct val="0"/>
        </a:spcAft>
        <a:buChar char="»"/>
        <a:defRPr sz="2400" b="0" i="0" u="none" kern="1200" baseline="0">
          <a:solidFill>
            <a:schemeClr val="tx1"/>
          </a:solidFill>
          <a:latin typeface="+mn-lt"/>
          <a:ea typeface="+mn-ea"/>
          <a:cs typeface="+mn-cs"/>
        </a:defRPr>
      </a:lvl9pPr>
    </p:bodyStyle>
    <p:otherStyle>
      <a:lvl1pPr marL="0" lvl="0" indent="0" algn="l" defTabSz="1097280" eaLnBrk="1" fontAlgn="base" latinLnBrk="0" hangingPunct="1">
        <a:spcBef>
          <a:spcPct val="0"/>
        </a:spcBef>
        <a:spcAft>
          <a:spcPct val="0"/>
        </a:spcAft>
        <a:buFont typeface="Arial" charset="0"/>
        <a:buNone/>
        <a:defRPr sz="2160" b="0" i="0" u="none" kern="1200" baseline="0">
          <a:solidFill>
            <a:schemeClr val="tx1"/>
          </a:solidFill>
          <a:latin typeface="+mn-lt"/>
          <a:ea typeface="+mn-ea"/>
          <a:cs typeface="+mn-cs"/>
        </a:defRPr>
      </a:lvl1pPr>
      <a:lvl2pPr marL="548640" lvl="1" indent="0" algn="l" defTabSz="1097280" eaLnBrk="1" fontAlgn="base" latinLnBrk="0" hangingPunct="1">
        <a:spcBef>
          <a:spcPct val="0"/>
        </a:spcBef>
        <a:spcAft>
          <a:spcPct val="0"/>
        </a:spcAft>
        <a:buFont typeface="Arial" charset="0"/>
        <a:buNone/>
        <a:defRPr sz="2160" b="0" i="0" u="none" kern="1200" baseline="0">
          <a:solidFill>
            <a:schemeClr val="tx1"/>
          </a:solidFill>
          <a:latin typeface="+mn-lt"/>
          <a:ea typeface="+mn-ea"/>
          <a:cs typeface="+mn-cs"/>
        </a:defRPr>
      </a:lvl2pPr>
      <a:lvl3pPr marL="1097280" lvl="2" indent="0" algn="l" defTabSz="1097280" eaLnBrk="1" fontAlgn="base" latinLnBrk="0" hangingPunct="1">
        <a:spcBef>
          <a:spcPct val="0"/>
        </a:spcBef>
        <a:spcAft>
          <a:spcPct val="0"/>
        </a:spcAft>
        <a:buFont typeface="Arial" charset="0"/>
        <a:buNone/>
        <a:defRPr sz="2160" b="0" i="0" u="none" kern="1200" baseline="0">
          <a:solidFill>
            <a:schemeClr val="tx1"/>
          </a:solidFill>
          <a:latin typeface="+mn-lt"/>
          <a:ea typeface="+mn-ea"/>
          <a:cs typeface="+mn-cs"/>
        </a:defRPr>
      </a:lvl3pPr>
      <a:lvl4pPr marL="1645920" lvl="3" indent="0" algn="l" defTabSz="1097280" eaLnBrk="1" fontAlgn="base" latinLnBrk="0" hangingPunct="1">
        <a:spcBef>
          <a:spcPct val="0"/>
        </a:spcBef>
        <a:spcAft>
          <a:spcPct val="0"/>
        </a:spcAft>
        <a:buFont typeface="Arial" charset="0"/>
        <a:buNone/>
        <a:defRPr sz="2160" b="0" i="0" u="none" kern="1200" baseline="0">
          <a:solidFill>
            <a:schemeClr val="tx1"/>
          </a:solidFill>
          <a:latin typeface="+mn-lt"/>
          <a:ea typeface="+mn-ea"/>
          <a:cs typeface="+mn-cs"/>
        </a:defRPr>
      </a:lvl4pPr>
      <a:lvl5pPr marL="2194560" lvl="4" indent="0" algn="l" defTabSz="1097280" eaLnBrk="1" fontAlgn="base" latinLnBrk="0" hangingPunct="1">
        <a:spcBef>
          <a:spcPct val="0"/>
        </a:spcBef>
        <a:spcAft>
          <a:spcPct val="0"/>
        </a:spcAft>
        <a:buFont typeface="Arial" charset="0"/>
        <a:buNone/>
        <a:defRPr sz="2160" b="0" i="0" u="none" kern="1200" baseline="0">
          <a:solidFill>
            <a:schemeClr val="tx1"/>
          </a:solidFill>
          <a:latin typeface="+mn-lt"/>
          <a:ea typeface="+mn-ea"/>
          <a:cs typeface="+mn-cs"/>
        </a:defRPr>
      </a:lvl5pPr>
      <a:lvl6pPr marL="2743200" lvl="5" indent="0" algn="l" defTabSz="1097280" eaLnBrk="1" fontAlgn="base" latinLnBrk="0" hangingPunct="1">
        <a:spcBef>
          <a:spcPct val="0"/>
        </a:spcBef>
        <a:spcAft>
          <a:spcPct val="0"/>
        </a:spcAft>
        <a:buFont typeface="Arial" charset="0"/>
        <a:buNone/>
        <a:defRPr sz="2160" b="0" i="0" u="none" kern="1200" baseline="0">
          <a:solidFill>
            <a:schemeClr val="tx1"/>
          </a:solidFill>
          <a:latin typeface="+mn-lt"/>
          <a:ea typeface="+mn-ea"/>
          <a:cs typeface="+mn-cs"/>
        </a:defRPr>
      </a:lvl6pPr>
      <a:lvl7pPr marL="3291840" lvl="6" indent="0" algn="l" defTabSz="1097280" eaLnBrk="1" fontAlgn="base" latinLnBrk="0" hangingPunct="1">
        <a:spcBef>
          <a:spcPct val="0"/>
        </a:spcBef>
        <a:spcAft>
          <a:spcPct val="0"/>
        </a:spcAft>
        <a:buFont typeface="Arial" charset="0"/>
        <a:buNone/>
        <a:defRPr sz="2160" b="0" i="0" u="none" kern="1200" baseline="0">
          <a:solidFill>
            <a:schemeClr val="tx1"/>
          </a:solidFill>
          <a:latin typeface="+mn-lt"/>
          <a:ea typeface="+mn-ea"/>
          <a:cs typeface="+mn-cs"/>
        </a:defRPr>
      </a:lvl7pPr>
      <a:lvl8pPr marL="3840480" lvl="7" indent="0" algn="l" defTabSz="1097280" eaLnBrk="1" fontAlgn="base" latinLnBrk="0" hangingPunct="1">
        <a:spcBef>
          <a:spcPct val="0"/>
        </a:spcBef>
        <a:spcAft>
          <a:spcPct val="0"/>
        </a:spcAft>
        <a:buFont typeface="Arial" charset="0"/>
        <a:buNone/>
        <a:defRPr sz="2160" b="0" i="0" u="none" kern="1200" baseline="0">
          <a:solidFill>
            <a:schemeClr val="tx1"/>
          </a:solidFill>
          <a:latin typeface="+mn-lt"/>
          <a:ea typeface="+mn-ea"/>
          <a:cs typeface="+mn-cs"/>
        </a:defRPr>
      </a:lvl8pPr>
      <a:lvl9pPr marL="4389120" lvl="8" indent="0" algn="l" defTabSz="1097280" eaLnBrk="1" fontAlgn="base" latinLnBrk="0" hangingPunct="1">
        <a:spcBef>
          <a:spcPct val="0"/>
        </a:spcBef>
        <a:spcAft>
          <a:spcPct val="0"/>
        </a:spcAft>
        <a:buFont typeface="Arial" charset="0"/>
        <a:buNone/>
        <a:defRPr sz="2160" b="0" i="0" u="none" kern="1200" baseline="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p:cNvSpPr>
          <p:nvPr>
            <p:ph type="title"/>
          </p:nvPr>
        </p:nvSpPr>
        <p:spPr>
          <a:xfrm>
            <a:off x="609600" y="274320"/>
            <a:ext cx="10972800" cy="1143000"/>
          </a:xfrm>
          <a:prstGeom prst="rect">
            <a:avLst/>
          </a:prstGeom>
          <a:noFill/>
          <a:ln w="9525">
            <a:noFill/>
            <a:miter/>
          </a:ln>
        </p:spPr>
        <p:txBody>
          <a:bodyPr anchor="ctr"/>
          <a:lstStyle/>
          <a:p>
            <a:pPr lvl="0"/>
            <a:r>
              <a:rPr lang="zh-CN" altLang="en-US"/>
              <a:t>单击此处编辑母版标题样式</a:t>
            </a:r>
          </a:p>
        </p:txBody>
      </p:sp>
      <p:sp>
        <p:nvSpPr>
          <p:cNvPr id="1027" name="Rectangle 3"/>
          <p:cNvSpPr>
            <a:spLocks noGrp="1"/>
          </p:cNvSpPr>
          <p:nvPr>
            <p:ph type="body"/>
          </p:nvPr>
        </p:nvSpPr>
        <p:spPr>
          <a:xfrm>
            <a:off x="609600" y="1600200"/>
            <a:ext cx="10972800" cy="4526280"/>
          </a:xfrm>
          <a:prstGeom prst="rect">
            <a:avLst/>
          </a:prstGeom>
          <a:noFill/>
          <a:ln w="9525">
            <a:noFill/>
            <a:miter/>
          </a:ln>
        </p:spPr>
        <p:txBody>
          <a:bodyPr anchor="t"/>
          <a:lstStyle/>
          <a:p>
            <a:pPr lvl="0"/>
            <a:r>
              <a:rPr lang="zh-CN" altLang="en-US"/>
              <a:t>单击此处编辑母版文本样式</a:t>
            </a:r>
          </a:p>
          <a:p>
            <a:pPr lvl="1" indent="-285750"/>
            <a:r>
              <a:rPr lang="zh-CN" altLang="en-US"/>
              <a:t>第二级</a:t>
            </a:r>
          </a:p>
          <a:p>
            <a:pPr lvl="2" indent="-228600"/>
            <a:r>
              <a:rPr lang="zh-CN" altLang="en-US"/>
              <a:t>第三级</a:t>
            </a:r>
          </a:p>
          <a:p>
            <a:pPr lvl="3" indent="-228600"/>
            <a:r>
              <a:rPr lang="zh-CN" altLang="en-US"/>
              <a:t>第四级</a:t>
            </a:r>
          </a:p>
          <a:p>
            <a:pPr lvl="4" indent="-228600"/>
            <a:r>
              <a:rPr lang="zh-CN" altLang="en-US"/>
              <a:t>第五级</a:t>
            </a:r>
          </a:p>
        </p:txBody>
      </p:sp>
      <p:sp>
        <p:nvSpPr>
          <p:cNvPr id="1028" name="Rectangle 4"/>
          <p:cNvSpPr>
            <a:spLocks noGrp="1"/>
          </p:cNvSpPr>
          <p:nvPr>
            <p:ph type="dt" sz="half"/>
          </p:nvPr>
        </p:nvSpPr>
        <p:spPr>
          <a:xfrm>
            <a:off x="609600" y="6244590"/>
            <a:ext cx="2844800" cy="476250"/>
          </a:xfrm>
          <a:prstGeom prst="rect">
            <a:avLst/>
          </a:prstGeom>
          <a:noFill/>
          <a:ln w="9525">
            <a:noFill/>
            <a:miter/>
          </a:ln>
        </p:spPr>
        <p:txBody>
          <a:bodyPr anchor="t"/>
          <a:lstStyle>
            <a:lvl1pPr>
              <a:defRPr sz="1680"/>
            </a:lvl1p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1029" name="Rectangle 5"/>
          <p:cNvSpPr>
            <a:spLocks noGrp="1"/>
          </p:cNvSpPr>
          <p:nvPr>
            <p:ph type="ftr" sz="quarter"/>
          </p:nvPr>
        </p:nvSpPr>
        <p:spPr>
          <a:xfrm>
            <a:off x="4165600" y="6244590"/>
            <a:ext cx="3860800" cy="476250"/>
          </a:xfrm>
          <a:prstGeom prst="rect">
            <a:avLst/>
          </a:prstGeom>
          <a:noFill/>
          <a:ln w="9525">
            <a:noFill/>
            <a:miter/>
          </a:ln>
        </p:spPr>
        <p:txBody>
          <a:bodyPr anchor="t"/>
          <a:lstStyle>
            <a:lvl1pPr algn="ctr">
              <a:defRPr sz="1680"/>
            </a:lvl1pPr>
          </a:lstStyle>
          <a:p>
            <a:pPr lvl="0" fontAlgn="base"/>
            <a:endParaRPr lang="en-US" altLang="x-none" strike="noStrike" noProof="1"/>
          </a:p>
        </p:txBody>
      </p:sp>
      <p:sp>
        <p:nvSpPr>
          <p:cNvPr id="1030" name="Rectangle 6"/>
          <p:cNvSpPr>
            <a:spLocks noGrp="1"/>
          </p:cNvSpPr>
          <p:nvPr>
            <p:ph type="sldNum" sz="quarter"/>
          </p:nvPr>
        </p:nvSpPr>
        <p:spPr>
          <a:xfrm>
            <a:off x="8737600" y="6244590"/>
            <a:ext cx="2844800" cy="476250"/>
          </a:xfrm>
          <a:prstGeom prst="rect">
            <a:avLst/>
          </a:prstGeom>
          <a:noFill/>
          <a:ln w="9525">
            <a:noFill/>
            <a:miter/>
          </a:ln>
        </p:spPr>
        <p:txBody>
          <a:bodyPr anchor="t"/>
          <a:lstStyle>
            <a:lvl1pPr algn="r">
              <a:defRPr sz="1680"/>
            </a:lvl1p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 bg1="lt1" tx1="dk1" bg2="lt2" tx2="dk2" accent1="accent1" accent2="accent2" accent3="accent3" accent4="accent4" accent5="accent5" accent6="accent6" hlink="hlink" folHlink="folHlink"/>
  <p:sldLayoutIdLst>
    <p:sldLayoutId id="2147483765" r:id="rId1"/>
    <p:sldLayoutId id="2147483766" r:id="rId2"/>
    <p:sldLayoutId id="2147483767" r:id="rId3"/>
    <p:sldLayoutId id="2147483768" r:id="rId4"/>
    <p:sldLayoutId id="2147483769" r:id="rId5"/>
    <p:sldLayoutId id="2147483770" r:id="rId6"/>
    <p:sldLayoutId id="2147483771" r:id="rId7"/>
    <p:sldLayoutId id="2147483772" r:id="rId8"/>
    <p:sldLayoutId id="2147483773" r:id="rId9"/>
    <p:sldLayoutId id="2147483774" r:id="rId10"/>
    <p:sldLayoutId id="2147483775" r:id="rId11"/>
    <p:sldLayoutId id="2147483776" r:id="rId12"/>
  </p:sldLayoutIdLst>
  <p:hf sldNum="0" hdr="0" ftr="0" dt="0"/>
  <p:txStyles>
    <p:titleStyle>
      <a:lvl1pPr marL="0" lvl="0" indent="0" algn="ctr" defTabSz="1097280" eaLnBrk="0" fontAlgn="base" latinLnBrk="0" hangingPunct="0">
        <a:spcBef>
          <a:spcPct val="0"/>
        </a:spcBef>
        <a:spcAft>
          <a:spcPct val="0"/>
        </a:spcAft>
        <a:buClr>
          <a:srgbClr val="000000"/>
        </a:buClr>
        <a:buNone/>
        <a:defRPr sz="5280" b="0" i="0" u="none" kern="1200" baseline="0">
          <a:solidFill>
            <a:schemeClr val="tx2"/>
          </a:solidFill>
          <a:latin typeface="+mj-lt"/>
          <a:ea typeface="+mj-ea"/>
          <a:cs typeface="+mj-cs"/>
        </a:defRPr>
      </a:lvl1pPr>
    </p:titleStyle>
    <p:bodyStyle>
      <a:lvl1pPr marL="411480" lvl="0" indent="-410845" algn="l" defTabSz="1097280" eaLnBrk="0" fontAlgn="base" latinLnBrk="0" hangingPunct="0">
        <a:spcBef>
          <a:spcPct val="24000"/>
        </a:spcBef>
        <a:spcAft>
          <a:spcPct val="0"/>
        </a:spcAft>
        <a:buChar char="•"/>
        <a:defRPr sz="3840" b="0" i="0" u="none" kern="1200" baseline="0">
          <a:solidFill>
            <a:schemeClr val="tx1"/>
          </a:solidFill>
          <a:latin typeface="+mn-lt"/>
          <a:ea typeface="+mn-ea"/>
          <a:cs typeface="+mn-cs"/>
        </a:defRPr>
      </a:lvl1pPr>
      <a:lvl2pPr marL="891540" lvl="1" indent="-342265" algn="l" defTabSz="1097280" eaLnBrk="0" fontAlgn="base" latinLnBrk="0" hangingPunct="0">
        <a:spcBef>
          <a:spcPct val="24000"/>
        </a:spcBef>
        <a:spcAft>
          <a:spcPct val="0"/>
        </a:spcAft>
        <a:buChar char="–"/>
        <a:defRPr sz="3360" b="0" i="0" u="none" kern="1200" baseline="0">
          <a:solidFill>
            <a:schemeClr val="tx1"/>
          </a:solidFill>
          <a:latin typeface="+mn-lt"/>
          <a:ea typeface="+mn-ea"/>
          <a:cs typeface="+mn-cs"/>
        </a:defRPr>
      </a:lvl2pPr>
      <a:lvl3pPr marL="1371600" lvl="2" indent="-273685" algn="l" defTabSz="1097280" eaLnBrk="0" fontAlgn="base" latinLnBrk="0" hangingPunct="0">
        <a:spcBef>
          <a:spcPct val="24000"/>
        </a:spcBef>
        <a:spcAft>
          <a:spcPct val="0"/>
        </a:spcAft>
        <a:buChar char="•"/>
        <a:defRPr sz="2880" b="0" i="0" u="none" kern="1200" baseline="0">
          <a:solidFill>
            <a:schemeClr val="tx1"/>
          </a:solidFill>
          <a:latin typeface="+mn-lt"/>
          <a:ea typeface="+mn-ea"/>
          <a:cs typeface="+mn-cs"/>
        </a:defRPr>
      </a:lvl3pPr>
      <a:lvl4pPr marL="1920240" lvl="3" indent="-273685" algn="l" defTabSz="1097280" eaLnBrk="0" fontAlgn="base" latinLnBrk="0" hangingPunct="0">
        <a:spcBef>
          <a:spcPct val="24000"/>
        </a:spcBef>
        <a:spcAft>
          <a:spcPct val="0"/>
        </a:spcAft>
        <a:buChar char="–"/>
        <a:defRPr sz="2400" b="0" i="0" u="none" kern="1200" baseline="0">
          <a:solidFill>
            <a:schemeClr val="tx1"/>
          </a:solidFill>
          <a:latin typeface="+mn-lt"/>
          <a:ea typeface="+mn-ea"/>
          <a:cs typeface="+mn-cs"/>
        </a:defRPr>
      </a:lvl4pPr>
      <a:lvl5pPr marL="2468880" lvl="4" indent="-273685" algn="l" defTabSz="1097280" eaLnBrk="0" fontAlgn="base" latinLnBrk="0" hangingPunct="0">
        <a:spcBef>
          <a:spcPct val="24000"/>
        </a:spcBef>
        <a:spcAft>
          <a:spcPct val="0"/>
        </a:spcAft>
        <a:buChar char="»"/>
        <a:defRPr sz="2400" b="0" i="0" u="none" kern="1200" baseline="0">
          <a:solidFill>
            <a:schemeClr val="tx1"/>
          </a:solidFill>
          <a:latin typeface="+mn-lt"/>
          <a:ea typeface="+mn-ea"/>
          <a:cs typeface="+mn-cs"/>
        </a:defRPr>
      </a:lvl5pPr>
      <a:lvl6pPr marL="3017520" lvl="5" indent="-273685" algn="l" defTabSz="1097280" eaLnBrk="0" fontAlgn="base" latinLnBrk="0" hangingPunct="0">
        <a:spcBef>
          <a:spcPct val="24000"/>
        </a:spcBef>
        <a:spcAft>
          <a:spcPct val="0"/>
        </a:spcAft>
        <a:buChar char="»"/>
        <a:defRPr sz="2400" b="0" i="0" u="none" kern="1200" baseline="0">
          <a:solidFill>
            <a:schemeClr val="tx1"/>
          </a:solidFill>
          <a:latin typeface="+mn-lt"/>
          <a:ea typeface="+mn-ea"/>
          <a:cs typeface="+mn-cs"/>
        </a:defRPr>
      </a:lvl6pPr>
      <a:lvl7pPr marL="3566160" lvl="6" indent="-273685" algn="l" defTabSz="1097280" eaLnBrk="0" fontAlgn="base" latinLnBrk="0" hangingPunct="0">
        <a:spcBef>
          <a:spcPct val="24000"/>
        </a:spcBef>
        <a:spcAft>
          <a:spcPct val="0"/>
        </a:spcAft>
        <a:buChar char="»"/>
        <a:defRPr sz="2400" b="0" i="0" u="none" kern="1200" baseline="0">
          <a:solidFill>
            <a:schemeClr val="tx1"/>
          </a:solidFill>
          <a:latin typeface="+mn-lt"/>
          <a:ea typeface="+mn-ea"/>
          <a:cs typeface="+mn-cs"/>
        </a:defRPr>
      </a:lvl7pPr>
      <a:lvl8pPr marL="4114800" lvl="7" indent="-273685" algn="l" defTabSz="1097280" eaLnBrk="0" fontAlgn="base" latinLnBrk="0" hangingPunct="0">
        <a:spcBef>
          <a:spcPct val="24000"/>
        </a:spcBef>
        <a:spcAft>
          <a:spcPct val="0"/>
        </a:spcAft>
        <a:buChar char="»"/>
        <a:defRPr sz="2400" b="0" i="0" u="none" kern="1200" baseline="0">
          <a:solidFill>
            <a:schemeClr val="tx1"/>
          </a:solidFill>
          <a:latin typeface="+mn-lt"/>
          <a:ea typeface="+mn-ea"/>
          <a:cs typeface="+mn-cs"/>
        </a:defRPr>
      </a:lvl8pPr>
      <a:lvl9pPr marL="4663440" lvl="8" indent="-273685" algn="l" defTabSz="1097280" eaLnBrk="0" fontAlgn="base" latinLnBrk="0" hangingPunct="0">
        <a:spcBef>
          <a:spcPct val="24000"/>
        </a:spcBef>
        <a:spcAft>
          <a:spcPct val="0"/>
        </a:spcAft>
        <a:buChar char="»"/>
        <a:defRPr sz="2400" b="0" i="0" u="none" kern="1200" baseline="0">
          <a:solidFill>
            <a:schemeClr val="tx1"/>
          </a:solidFill>
          <a:latin typeface="+mn-lt"/>
          <a:ea typeface="+mn-ea"/>
          <a:cs typeface="+mn-cs"/>
        </a:defRPr>
      </a:lvl9pPr>
    </p:bodyStyle>
    <p:otherStyle>
      <a:lvl1pPr marL="0" lvl="0" indent="0" algn="l" defTabSz="1097280" eaLnBrk="1" fontAlgn="base" latinLnBrk="0" hangingPunct="1">
        <a:spcBef>
          <a:spcPct val="0"/>
        </a:spcBef>
        <a:spcAft>
          <a:spcPct val="0"/>
        </a:spcAft>
        <a:buFont typeface="Arial" charset="0"/>
        <a:buNone/>
        <a:defRPr sz="2160" b="0" i="0" u="none" kern="1200" baseline="0">
          <a:solidFill>
            <a:schemeClr val="tx1"/>
          </a:solidFill>
          <a:latin typeface="+mn-lt"/>
          <a:ea typeface="+mn-ea"/>
          <a:cs typeface="+mn-cs"/>
        </a:defRPr>
      </a:lvl1pPr>
      <a:lvl2pPr marL="548640" lvl="1" indent="0" algn="l" defTabSz="1097280" eaLnBrk="1" fontAlgn="base" latinLnBrk="0" hangingPunct="1">
        <a:spcBef>
          <a:spcPct val="0"/>
        </a:spcBef>
        <a:spcAft>
          <a:spcPct val="0"/>
        </a:spcAft>
        <a:buFont typeface="Arial" charset="0"/>
        <a:buNone/>
        <a:defRPr sz="2160" b="0" i="0" u="none" kern="1200" baseline="0">
          <a:solidFill>
            <a:schemeClr val="tx1"/>
          </a:solidFill>
          <a:latin typeface="+mn-lt"/>
          <a:ea typeface="+mn-ea"/>
          <a:cs typeface="+mn-cs"/>
        </a:defRPr>
      </a:lvl2pPr>
      <a:lvl3pPr marL="1097280" lvl="2" indent="0" algn="l" defTabSz="1097280" eaLnBrk="1" fontAlgn="base" latinLnBrk="0" hangingPunct="1">
        <a:spcBef>
          <a:spcPct val="0"/>
        </a:spcBef>
        <a:spcAft>
          <a:spcPct val="0"/>
        </a:spcAft>
        <a:buFont typeface="Arial" charset="0"/>
        <a:buNone/>
        <a:defRPr sz="2160" b="0" i="0" u="none" kern="1200" baseline="0">
          <a:solidFill>
            <a:schemeClr val="tx1"/>
          </a:solidFill>
          <a:latin typeface="+mn-lt"/>
          <a:ea typeface="+mn-ea"/>
          <a:cs typeface="+mn-cs"/>
        </a:defRPr>
      </a:lvl3pPr>
      <a:lvl4pPr marL="1645920" lvl="3" indent="0" algn="l" defTabSz="1097280" eaLnBrk="1" fontAlgn="base" latinLnBrk="0" hangingPunct="1">
        <a:spcBef>
          <a:spcPct val="0"/>
        </a:spcBef>
        <a:spcAft>
          <a:spcPct val="0"/>
        </a:spcAft>
        <a:buFont typeface="Arial" charset="0"/>
        <a:buNone/>
        <a:defRPr sz="2160" b="0" i="0" u="none" kern="1200" baseline="0">
          <a:solidFill>
            <a:schemeClr val="tx1"/>
          </a:solidFill>
          <a:latin typeface="+mn-lt"/>
          <a:ea typeface="+mn-ea"/>
          <a:cs typeface="+mn-cs"/>
        </a:defRPr>
      </a:lvl4pPr>
      <a:lvl5pPr marL="2194560" lvl="4" indent="0" algn="l" defTabSz="1097280" eaLnBrk="1" fontAlgn="base" latinLnBrk="0" hangingPunct="1">
        <a:spcBef>
          <a:spcPct val="0"/>
        </a:spcBef>
        <a:spcAft>
          <a:spcPct val="0"/>
        </a:spcAft>
        <a:buFont typeface="Arial" charset="0"/>
        <a:buNone/>
        <a:defRPr sz="2160" b="0" i="0" u="none" kern="1200" baseline="0">
          <a:solidFill>
            <a:schemeClr val="tx1"/>
          </a:solidFill>
          <a:latin typeface="+mn-lt"/>
          <a:ea typeface="+mn-ea"/>
          <a:cs typeface="+mn-cs"/>
        </a:defRPr>
      </a:lvl5pPr>
      <a:lvl6pPr marL="2743200" lvl="5" indent="0" algn="l" defTabSz="1097280" eaLnBrk="1" fontAlgn="base" latinLnBrk="0" hangingPunct="1">
        <a:spcBef>
          <a:spcPct val="0"/>
        </a:spcBef>
        <a:spcAft>
          <a:spcPct val="0"/>
        </a:spcAft>
        <a:buFont typeface="Arial" charset="0"/>
        <a:buNone/>
        <a:defRPr sz="2160" b="0" i="0" u="none" kern="1200" baseline="0">
          <a:solidFill>
            <a:schemeClr val="tx1"/>
          </a:solidFill>
          <a:latin typeface="+mn-lt"/>
          <a:ea typeface="+mn-ea"/>
          <a:cs typeface="+mn-cs"/>
        </a:defRPr>
      </a:lvl6pPr>
      <a:lvl7pPr marL="3291840" lvl="6" indent="0" algn="l" defTabSz="1097280" eaLnBrk="1" fontAlgn="base" latinLnBrk="0" hangingPunct="1">
        <a:spcBef>
          <a:spcPct val="0"/>
        </a:spcBef>
        <a:spcAft>
          <a:spcPct val="0"/>
        </a:spcAft>
        <a:buFont typeface="Arial" charset="0"/>
        <a:buNone/>
        <a:defRPr sz="2160" b="0" i="0" u="none" kern="1200" baseline="0">
          <a:solidFill>
            <a:schemeClr val="tx1"/>
          </a:solidFill>
          <a:latin typeface="+mn-lt"/>
          <a:ea typeface="+mn-ea"/>
          <a:cs typeface="+mn-cs"/>
        </a:defRPr>
      </a:lvl7pPr>
      <a:lvl8pPr marL="3840480" lvl="7" indent="0" algn="l" defTabSz="1097280" eaLnBrk="1" fontAlgn="base" latinLnBrk="0" hangingPunct="1">
        <a:spcBef>
          <a:spcPct val="0"/>
        </a:spcBef>
        <a:spcAft>
          <a:spcPct val="0"/>
        </a:spcAft>
        <a:buFont typeface="Arial" charset="0"/>
        <a:buNone/>
        <a:defRPr sz="2160" b="0" i="0" u="none" kern="1200" baseline="0">
          <a:solidFill>
            <a:schemeClr val="tx1"/>
          </a:solidFill>
          <a:latin typeface="+mn-lt"/>
          <a:ea typeface="+mn-ea"/>
          <a:cs typeface="+mn-cs"/>
        </a:defRPr>
      </a:lvl8pPr>
      <a:lvl9pPr marL="4389120" lvl="8" indent="0" algn="l" defTabSz="1097280" eaLnBrk="1" fontAlgn="base" latinLnBrk="0" hangingPunct="1">
        <a:spcBef>
          <a:spcPct val="0"/>
        </a:spcBef>
        <a:spcAft>
          <a:spcPct val="0"/>
        </a:spcAft>
        <a:buFont typeface="Arial" charset="0"/>
        <a:buNone/>
        <a:defRPr sz="2160" b="0" i="0" u="none" kern="1200" baseline="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p:cNvSpPr>
          <p:nvPr>
            <p:ph type="title"/>
          </p:nvPr>
        </p:nvSpPr>
        <p:spPr>
          <a:xfrm>
            <a:off x="609600" y="274320"/>
            <a:ext cx="10972800" cy="1143000"/>
          </a:xfrm>
          <a:prstGeom prst="rect">
            <a:avLst/>
          </a:prstGeom>
          <a:noFill/>
          <a:ln w="9525">
            <a:noFill/>
            <a:miter/>
          </a:ln>
        </p:spPr>
        <p:txBody>
          <a:bodyPr anchor="ctr"/>
          <a:lstStyle/>
          <a:p>
            <a:pPr lvl="0"/>
            <a:r>
              <a:rPr lang="zh-CN" altLang="en-US"/>
              <a:t>单击此处编辑母版标题样式</a:t>
            </a:r>
          </a:p>
        </p:txBody>
      </p:sp>
      <p:sp>
        <p:nvSpPr>
          <p:cNvPr id="1027" name="Rectangle 3"/>
          <p:cNvSpPr>
            <a:spLocks noGrp="1"/>
          </p:cNvSpPr>
          <p:nvPr>
            <p:ph type="body"/>
          </p:nvPr>
        </p:nvSpPr>
        <p:spPr>
          <a:xfrm>
            <a:off x="609600" y="1600200"/>
            <a:ext cx="10972800" cy="4526280"/>
          </a:xfrm>
          <a:prstGeom prst="rect">
            <a:avLst/>
          </a:prstGeom>
          <a:noFill/>
          <a:ln w="9525">
            <a:noFill/>
            <a:miter/>
          </a:ln>
        </p:spPr>
        <p:txBody>
          <a:bodyPr anchor="t"/>
          <a:lstStyle/>
          <a:p>
            <a:pPr lvl="0"/>
            <a:r>
              <a:rPr lang="zh-CN" altLang="en-US"/>
              <a:t>单击此处编辑母版文本样式</a:t>
            </a:r>
          </a:p>
          <a:p>
            <a:pPr lvl="1" indent="-285750"/>
            <a:r>
              <a:rPr lang="zh-CN" altLang="en-US"/>
              <a:t>第二级</a:t>
            </a:r>
          </a:p>
          <a:p>
            <a:pPr lvl="2" indent="-228600"/>
            <a:r>
              <a:rPr lang="zh-CN" altLang="en-US"/>
              <a:t>第三级</a:t>
            </a:r>
          </a:p>
          <a:p>
            <a:pPr lvl="3" indent="-228600"/>
            <a:r>
              <a:rPr lang="zh-CN" altLang="en-US"/>
              <a:t>第四级</a:t>
            </a:r>
          </a:p>
          <a:p>
            <a:pPr lvl="4" indent="-228600"/>
            <a:r>
              <a:rPr lang="zh-CN" altLang="en-US"/>
              <a:t>第五级</a:t>
            </a:r>
          </a:p>
        </p:txBody>
      </p:sp>
      <p:sp>
        <p:nvSpPr>
          <p:cNvPr id="1028" name="Rectangle 4"/>
          <p:cNvSpPr>
            <a:spLocks noGrp="1"/>
          </p:cNvSpPr>
          <p:nvPr>
            <p:ph type="dt" sz="half"/>
          </p:nvPr>
        </p:nvSpPr>
        <p:spPr>
          <a:xfrm>
            <a:off x="609600" y="6244590"/>
            <a:ext cx="2844800" cy="476250"/>
          </a:xfrm>
          <a:prstGeom prst="rect">
            <a:avLst/>
          </a:prstGeom>
          <a:noFill/>
          <a:ln w="9525">
            <a:noFill/>
            <a:miter/>
          </a:ln>
        </p:spPr>
        <p:txBody>
          <a:bodyPr anchor="t"/>
          <a:lstStyle>
            <a:lvl1pPr>
              <a:defRPr sz="1680"/>
            </a:lvl1p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1029" name="Rectangle 5"/>
          <p:cNvSpPr>
            <a:spLocks noGrp="1"/>
          </p:cNvSpPr>
          <p:nvPr>
            <p:ph type="ftr" sz="quarter"/>
          </p:nvPr>
        </p:nvSpPr>
        <p:spPr>
          <a:xfrm>
            <a:off x="4165600" y="6244590"/>
            <a:ext cx="3860800" cy="476250"/>
          </a:xfrm>
          <a:prstGeom prst="rect">
            <a:avLst/>
          </a:prstGeom>
          <a:noFill/>
          <a:ln w="9525">
            <a:noFill/>
            <a:miter/>
          </a:ln>
        </p:spPr>
        <p:txBody>
          <a:bodyPr anchor="t"/>
          <a:lstStyle>
            <a:lvl1pPr algn="ctr">
              <a:defRPr sz="1680"/>
            </a:lvl1pPr>
          </a:lstStyle>
          <a:p>
            <a:pPr lvl="0" fontAlgn="base"/>
            <a:endParaRPr lang="en-US" altLang="x-none" strike="noStrike" noProof="1"/>
          </a:p>
        </p:txBody>
      </p:sp>
      <p:sp>
        <p:nvSpPr>
          <p:cNvPr id="1030" name="Rectangle 6"/>
          <p:cNvSpPr>
            <a:spLocks noGrp="1"/>
          </p:cNvSpPr>
          <p:nvPr>
            <p:ph type="sldNum" sz="quarter"/>
          </p:nvPr>
        </p:nvSpPr>
        <p:spPr>
          <a:xfrm>
            <a:off x="8737600" y="6244590"/>
            <a:ext cx="2844800" cy="476250"/>
          </a:xfrm>
          <a:prstGeom prst="rect">
            <a:avLst/>
          </a:prstGeom>
          <a:noFill/>
          <a:ln w="9525">
            <a:noFill/>
            <a:miter/>
          </a:ln>
        </p:spPr>
        <p:txBody>
          <a:bodyPr anchor="t"/>
          <a:lstStyle>
            <a:lvl1pPr algn="r">
              <a:defRPr sz="1680"/>
            </a:lvl1p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 bg1="lt1" tx1="dk1" bg2="lt2" tx2="dk2" accent1="accent1" accent2="accent2" accent3="accent3" accent4="accent4" accent5="accent5" accent6="accent6" hlink="hlink" folHlink="folHlink"/>
  <p:sldLayoutIdLst>
    <p:sldLayoutId id="2147483778" r:id="rId1"/>
    <p:sldLayoutId id="2147483779" r:id="rId2"/>
    <p:sldLayoutId id="2147483780" r:id="rId3"/>
    <p:sldLayoutId id="2147483781" r:id="rId4"/>
    <p:sldLayoutId id="2147483782" r:id="rId5"/>
    <p:sldLayoutId id="2147483783" r:id="rId6"/>
    <p:sldLayoutId id="2147483784" r:id="rId7"/>
    <p:sldLayoutId id="2147483785" r:id="rId8"/>
    <p:sldLayoutId id="2147483786" r:id="rId9"/>
    <p:sldLayoutId id="2147483787" r:id="rId10"/>
    <p:sldLayoutId id="2147483788" r:id="rId11"/>
    <p:sldLayoutId id="2147483789" r:id="rId12"/>
  </p:sldLayoutIdLst>
  <p:hf sldNum="0" hdr="0" ftr="0" dt="0"/>
  <p:txStyles>
    <p:titleStyle>
      <a:lvl1pPr marL="0" lvl="0" indent="0" algn="ctr" defTabSz="1097280" eaLnBrk="0" fontAlgn="base" latinLnBrk="0" hangingPunct="0">
        <a:spcBef>
          <a:spcPct val="0"/>
        </a:spcBef>
        <a:spcAft>
          <a:spcPct val="0"/>
        </a:spcAft>
        <a:buClr>
          <a:srgbClr val="000000"/>
        </a:buClr>
        <a:buNone/>
        <a:defRPr sz="5280" b="0" i="0" u="none" kern="1200" baseline="0">
          <a:solidFill>
            <a:schemeClr val="tx2"/>
          </a:solidFill>
          <a:latin typeface="+mj-lt"/>
          <a:ea typeface="+mj-ea"/>
          <a:cs typeface="+mj-cs"/>
        </a:defRPr>
      </a:lvl1pPr>
    </p:titleStyle>
    <p:bodyStyle>
      <a:lvl1pPr marL="411480" lvl="0" indent="-410845" algn="l" defTabSz="1097280" eaLnBrk="0" fontAlgn="base" latinLnBrk="0" hangingPunct="0">
        <a:spcBef>
          <a:spcPct val="24000"/>
        </a:spcBef>
        <a:spcAft>
          <a:spcPct val="0"/>
        </a:spcAft>
        <a:buChar char="•"/>
        <a:defRPr sz="3840" b="0" i="0" u="none" kern="1200" baseline="0">
          <a:solidFill>
            <a:schemeClr val="tx1"/>
          </a:solidFill>
          <a:latin typeface="+mn-lt"/>
          <a:ea typeface="+mn-ea"/>
          <a:cs typeface="+mn-cs"/>
        </a:defRPr>
      </a:lvl1pPr>
      <a:lvl2pPr marL="891540" lvl="1" indent="-342265" algn="l" defTabSz="1097280" eaLnBrk="0" fontAlgn="base" latinLnBrk="0" hangingPunct="0">
        <a:spcBef>
          <a:spcPct val="24000"/>
        </a:spcBef>
        <a:spcAft>
          <a:spcPct val="0"/>
        </a:spcAft>
        <a:buChar char="–"/>
        <a:defRPr sz="3360" b="0" i="0" u="none" kern="1200" baseline="0">
          <a:solidFill>
            <a:schemeClr val="tx1"/>
          </a:solidFill>
          <a:latin typeface="+mn-lt"/>
          <a:ea typeface="+mn-ea"/>
          <a:cs typeface="+mn-cs"/>
        </a:defRPr>
      </a:lvl2pPr>
      <a:lvl3pPr marL="1371600" lvl="2" indent="-273685" algn="l" defTabSz="1097280" eaLnBrk="0" fontAlgn="base" latinLnBrk="0" hangingPunct="0">
        <a:spcBef>
          <a:spcPct val="24000"/>
        </a:spcBef>
        <a:spcAft>
          <a:spcPct val="0"/>
        </a:spcAft>
        <a:buChar char="•"/>
        <a:defRPr sz="2880" b="0" i="0" u="none" kern="1200" baseline="0">
          <a:solidFill>
            <a:schemeClr val="tx1"/>
          </a:solidFill>
          <a:latin typeface="+mn-lt"/>
          <a:ea typeface="+mn-ea"/>
          <a:cs typeface="+mn-cs"/>
        </a:defRPr>
      </a:lvl3pPr>
      <a:lvl4pPr marL="1920240" lvl="3" indent="-273685" algn="l" defTabSz="1097280" eaLnBrk="0" fontAlgn="base" latinLnBrk="0" hangingPunct="0">
        <a:spcBef>
          <a:spcPct val="24000"/>
        </a:spcBef>
        <a:spcAft>
          <a:spcPct val="0"/>
        </a:spcAft>
        <a:buChar char="–"/>
        <a:defRPr sz="2400" b="0" i="0" u="none" kern="1200" baseline="0">
          <a:solidFill>
            <a:schemeClr val="tx1"/>
          </a:solidFill>
          <a:latin typeface="+mn-lt"/>
          <a:ea typeface="+mn-ea"/>
          <a:cs typeface="+mn-cs"/>
        </a:defRPr>
      </a:lvl4pPr>
      <a:lvl5pPr marL="2468880" lvl="4" indent="-273685" algn="l" defTabSz="1097280" eaLnBrk="0" fontAlgn="base" latinLnBrk="0" hangingPunct="0">
        <a:spcBef>
          <a:spcPct val="24000"/>
        </a:spcBef>
        <a:spcAft>
          <a:spcPct val="0"/>
        </a:spcAft>
        <a:buChar char="»"/>
        <a:defRPr sz="2400" b="0" i="0" u="none" kern="1200" baseline="0">
          <a:solidFill>
            <a:schemeClr val="tx1"/>
          </a:solidFill>
          <a:latin typeface="+mn-lt"/>
          <a:ea typeface="+mn-ea"/>
          <a:cs typeface="+mn-cs"/>
        </a:defRPr>
      </a:lvl5pPr>
      <a:lvl6pPr marL="3017520" lvl="5" indent="-273685" algn="l" defTabSz="1097280" eaLnBrk="0" fontAlgn="base" latinLnBrk="0" hangingPunct="0">
        <a:spcBef>
          <a:spcPct val="24000"/>
        </a:spcBef>
        <a:spcAft>
          <a:spcPct val="0"/>
        </a:spcAft>
        <a:buChar char="»"/>
        <a:defRPr sz="2400" b="0" i="0" u="none" kern="1200" baseline="0">
          <a:solidFill>
            <a:schemeClr val="tx1"/>
          </a:solidFill>
          <a:latin typeface="+mn-lt"/>
          <a:ea typeface="+mn-ea"/>
          <a:cs typeface="+mn-cs"/>
        </a:defRPr>
      </a:lvl6pPr>
      <a:lvl7pPr marL="3566160" lvl="6" indent="-273685" algn="l" defTabSz="1097280" eaLnBrk="0" fontAlgn="base" latinLnBrk="0" hangingPunct="0">
        <a:spcBef>
          <a:spcPct val="24000"/>
        </a:spcBef>
        <a:spcAft>
          <a:spcPct val="0"/>
        </a:spcAft>
        <a:buChar char="»"/>
        <a:defRPr sz="2400" b="0" i="0" u="none" kern="1200" baseline="0">
          <a:solidFill>
            <a:schemeClr val="tx1"/>
          </a:solidFill>
          <a:latin typeface="+mn-lt"/>
          <a:ea typeface="+mn-ea"/>
          <a:cs typeface="+mn-cs"/>
        </a:defRPr>
      </a:lvl7pPr>
      <a:lvl8pPr marL="4114800" lvl="7" indent="-273685" algn="l" defTabSz="1097280" eaLnBrk="0" fontAlgn="base" latinLnBrk="0" hangingPunct="0">
        <a:spcBef>
          <a:spcPct val="24000"/>
        </a:spcBef>
        <a:spcAft>
          <a:spcPct val="0"/>
        </a:spcAft>
        <a:buChar char="»"/>
        <a:defRPr sz="2400" b="0" i="0" u="none" kern="1200" baseline="0">
          <a:solidFill>
            <a:schemeClr val="tx1"/>
          </a:solidFill>
          <a:latin typeface="+mn-lt"/>
          <a:ea typeface="+mn-ea"/>
          <a:cs typeface="+mn-cs"/>
        </a:defRPr>
      </a:lvl8pPr>
      <a:lvl9pPr marL="4663440" lvl="8" indent="-273685" algn="l" defTabSz="1097280" eaLnBrk="0" fontAlgn="base" latinLnBrk="0" hangingPunct="0">
        <a:spcBef>
          <a:spcPct val="24000"/>
        </a:spcBef>
        <a:spcAft>
          <a:spcPct val="0"/>
        </a:spcAft>
        <a:buChar char="»"/>
        <a:defRPr sz="2400" b="0" i="0" u="none" kern="1200" baseline="0">
          <a:solidFill>
            <a:schemeClr val="tx1"/>
          </a:solidFill>
          <a:latin typeface="+mn-lt"/>
          <a:ea typeface="+mn-ea"/>
          <a:cs typeface="+mn-cs"/>
        </a:defRPr>
      </a:lvl9pPr>
    </p:bodyStyle>
    <p:otherStyle>
      <a:lvl1pPr marL="0" lvl="0" indent="0" algn="l" defTabSz="1097280" eaLnBrk="1" fontAlgn="base" latinLnBrk="0" hangingPunct="1">
        <a:spcBef>
          <a:spcPct val="0"/>
        </a:spcBef>
        <a:spcAft>
          <a:spcPct val="0"/>
        </a:spcAft>
        <a:buFont typeface="Arial" charset="0"/>
        <a:buNone/>
        <a:defRPr sz="2160" b="0" i="0" u="none" kern="1200" baseline="0">
          <a:solidFill>
            <a:schemeClr val="tx1"/>
          </a:solidFill>
          <a:latin typeface="+mn-lt"/>
          <a:ea typeface="+mn-ea"/>
          <a:cs typeface="+mn-cs"/>
        </a:defRPr>
      </a:lvl1pPr>
      <a:lvl2pPr marL="548640" lvl="1" indent="0" algn="l" defTabSz="1097280" eaLnBrk="1" fontAlgn="base" latinLnBrk="0" hangingPunct="1">
        <a:spcBef>
          <a:spcPct val="0"/>
        </a:spcBef>
        <a:spcAft>
          <a:spcPct val="0"/>
        </a:spcAft>
        <a:buFont typeface="Arial" charset="0"/>
        <a:buNone/>
        <a:defRPr sz="2160" b="0" i="0" u="none" kern="1200" baseline="0">
          <a:solidFill>
            <a:schemeClr val="tx1"/>
          </a:solidFill>
          <a:latin typeface="+mn-lt"/>
          <a:ea typeface="+mn-ea"/>
          <a:cs typeface="+mn-cs"/>
        </a:defRPr>
      </a:lvl2pPr>
      <a:lvl3pPr marL="1097280" lvl="2" indent="0" algn="l" defTabSz="1097280" eaLnBrk="1" fontAlgn="base" latinLnBrk="0" hangingPunct="1">
        <a:spcBef>
          <a:spcPct val="0"/>
        </a:spcBef>
        <a:spcAft>
          <a:spcPct val="0"/>
        </a:spcAft>
        <a:buFont typeface="Arial" charset="0"/>
        <a:buNone/>
        <a:defRPr sz="2160" b="0" i="0" u="none" kern="1200" baseline="0">
          <a:solidFill>
            <a:schemeClr val="tx1"/>
          </a:solidFill>
          <a:latin typeface="+mn-lt"/>
          <a:ea typeface="+mn-ea"/>
          <a:cs typeface="+mn-cs"/>
        </a:defRPr>
      </a:lvl3pPr>
      <a:lvl4pPr marL="1645920" lvl="3" indent="0" algn="l" defTabSz="1097280" eaLnBrk="1" fontAlgn="base" latinLnBrk="0" hangingPunct="1">
        <a:spcBef>
          <a:spcPct val="0"/>
        </a:spcBef>
        <a:spcAft>
          <a:spcPct val="0"/>
        </a:spcAft>
        <a:buFont typeface="Arial" charset="0"/>
        <a:buNone/>
        <a:defRPr sz="2160" b="0" i="0" u="none" kern="1200" baseline="0">
          <a:solidFill>
            <a:schemeClr val="tx1"/>
          </a:solidFill>
          <a:latin typeface="+mn-lt"/>
          <a:ea typeface="+mn-ea"/>
          <a:cs typeface="+mn-cs"/>
        </a:defRPr>
      </a:lvl4pPr>
      <a:lvl5pPr marL="2194560" lvl="4" indent="0" algn="l" defTabSz="1097280" eaLnBrk="1" fontAlgn="base" latinLnBrk="0" hangingPunct="1">
        <a:spcBef>
          <a:spcPct val="0"/>
        </a:spcBef>
        <a:spcAft>
          <a:spcPct val="0"/>
        </a:spcAft>
        <a:buFont typeface="Arial" charset="0"/>
        <a:buNone/>
        <a:defRPr sz="2160" b="0" i="0" u="none" kern="1200" baseline="0">
          <a:solidFill>
            <a:schemeClr val="tx1"/>
          </a:solidFill>
          <a:latin typeface="+mn-lt"/>
          <a:ea typeface="+mn-ea"/>
          <a:cs typeface="+mn-cs"/>
        </a:defRPr>
      </a:lvl5pPr>
      <a:lvl6pPr marL="2743200" lvl="5" indent="0" algn="l" defTabSz="1097280" eaLnBrk="1" fontAlgn="base" latinLnBrk="0" hangingPunct="1">
        <a:spcBef>
          <a:spcPct val="0"/>
        </a:spcBef>
        <a:spcAft>
          <a:spcPct val="0"/>
        </a:spcAft>
        <a:buFont typeface="Arial" charset="0"/>
        <a:buNone/>
        <a:defRPr sz="2160" b="0" i="0" u="none" kern="1200" baseline="0">
          <a:solidFill>
            <a:schemeClr val="tx1"/>
          </a:solidFill>
          <a:latin typeface="+mn-lt"/>
          <a:ea typeface="+mn-ea"/>
          <a:cs typeface="+mn-cs"/>
        </a:defRPr>
      </a:lvl6pPr>
      <a:lvl7pPr marL="3291840" lvl="6" indent="0" algn="l" defTabSz="1097280" eaLnBrk="1" fontAlgn="base" latinLnBrk="0" hangingPunct="1">
        <a:spcBef>
          <a:spcPct val="0"/>
        </a:spcBef>
        <a:spcAft>
          <a:spcPct val="0"/>
        </a:spcAft>
        <a:buFont typeface="Arial" charset="0"/>
        <a:buNone/>
        <a:defRPr sz="2160" b="0" i="0" u="none" kern="1200" baseline="0">
          <a:solidFill>
            <a:schemeClr val="tx1"/>
          </a:solidFill>
          <a:latin typeface="+mn-lt"/>
          <a:ea typeface="+mn-ea"/>
          <a:cs typeface="+mn-cs"/>
        </a:defRPr>
      </a:lvl7pPr>
      <a:lvl8pPr marL="3840480" lvl="7" indent="0" algn="l" defTabSz="1097280" eaLnBrk="1" fontAlgn="base" latinLnBrk="0" hangingPunct="1">
        <a:spcBef>
          <a:spcPct val="0"/>
        </a:spcBef>
        <a:spcAft>
          <a:spcPct val="0"/>
        </a:spcAft>
        <a:buFont typeface="Arial" charset="0"/>
        <a:buNone/>
        <a:defRPr sz="2160" b="0" i="0" u="none" kern="1200" baseline="0">
          <a:solidFill>
            <a:schemeClr val="tx1"/>
          </a:solidFill>
          <a:latin typeface="+mn-lt"/>
          <a:ea typeface="+mn-ea"/>
          <a:cs typeface="+mn-cs"/>
        </a:defRPr>
      </a:lvl8pPr>
      <a:lvl9pPr marL="4389120" lvl="8" indent="0" algn="l" defTabSz="1097280" eaLnBrk="1" fontAlgn="base" latinLnBrk="0" hangingPunct="1">
        <a:spcBef>
          <a:spcPct val="0"/>
        </a:spcBef>
        <a:spcAft>
          <a:spcPct val="0"/>
        </a:spcAft>
        <a:buFont typeface="Arial" charset="0"/>
        <a:buNone/>
        <a:defRPr sz="2160" b="0" i="0" u="none" kern="1200" baseline="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p:cNvSpPr>
          <p:nvPr>
            <p:ph type="title"/>
          </p:nvPr>
        </p:nvSpPr>
        <p:spPr>
          <a:xfrm>
            <a:off x="609600" y="274320"/>
            <a:ext cx="10972800" cy="1143000"/>
          </a:xfrm>
          <a:prstGeom prst="rect">
            <a:avLst/>
          </a:prstGeom>
          <a:noFill/>
          <a:ln w="9525">
            <a:noFill/>
            <a:miter/>
          </a:ln>
        </p:spPr>
        <p:txBody>
          <a:bodyPr anchor="ctr"/>
          <a:lstStyle/>
          <a:p>
            <a:pPr lvl="0"/>
            <a:r>
              <a:rPr lang="zh-CN" altLang="en-US"/>
              <a:t>单击此处编辑母版标题样式</a:t>
            </a:r>
          </a:p>
        </p:txBody>
      </p:sp>
      <p:sp>
        <p:nvSpPr>
          <p:cNvPr id="1027" name="Rectangle 3"/>
          <p:cNvSpPr>
            <a:spLocks noGrp="1"/>
          </p:cNvSpPr>
          <p:nvPr>
            <p:ph type="body"/>
          </p:nvPr>
        </p:nvSpPr>
        <p:spPr>
          <a:xfrm>
            <a:off x="609600" y="1600200"/>
            <a:ext cx="10972800" cy="4526280"/>
          </a:xfrm>
          <a:prstGeom prst="rect">
            <a:avLst/>
          </a:prstGeom>
          <a:noFill/>
          <a:ln w="9525">
            <a:noFill/>
            <a:miter/>
          </a:ln>
        </p:spPr>
        <p:txBody>
          <a:bodyPr anchor="t"/>
          <a:lstStyle/>
          <a:p>
            <a:pPr lvl="0"/>
            <a:r>
              <a:rPr lang="zh-CN" altLang="en-US"/>
              <a:t>单击此处编辑母版文本样式</a:t>
            </a:r>
          </a:p>
          <a:p>
            <a:pPr lvl="1" indent="-285750"/>
            <a:r>
              <a:rPr lang="zh-CN" altLang="en-US"/>
              <a:t>第二级</a:t>
            </a:r>
          </a:p>
          <a:p>
            <a:pPr lvl="2" indent="-228600"/>
            <a:r>
              <a:rPr lang="zh-CN" altLang="en-US"/>
              <a:t>第三级</a:t>
            </a:r>
          </a:p>
          <a:p>
            <a:pPr lvl="3" indent="-228600"/>
            <a:r>
              <a:rPr lang="zh-CN" altLang="en-US"/>
              <a:t>第四级</a:t>
            </a:r>
          </a:p>
          <a:p>
            <a:pPr lvl="4" indent="-228600"/>
            <a:r>
              <a:rPr lang="zh-CN" altLang="en-US"/>
              <a:t>第五级</a:t>
            </a:r>
          </a:p>
        </p:txBody>
      </p:sp>
      <p:sp>
        <p:nvSpPr>
          <p:cNvPr id="1028" name="Rectangle 4"/>
          <p:cNvSpPr>
            <a:spLocks noGrp="1"/>
          </p:cNvSpPr>
          <p:nvPr>
            <p:ph type="dt" sz="half"/>
          </p:nvPr>
        </p:nvSpPr>
        <p:spPr>
          <a:xfrm>
            <a:off x="609600" y="6244590"/>
            <a:ext cx="2844800" cy="476250"/>
          </a:xfrm>
          <a:prstGeom prst="rect">
            <a:avLst/>
          </a:prstGeom>
          <a:noFill/>
          <a:ln w="9525">
            <a:noFill/>
            <a:miter/>
          </a:ln>
        </p:spPr>
        <p:txBody>
          <a:bodyPr anchor="t"/>
          <a:lstStyle>
            <a:lvl1pPr>
              <a:defRPr sz="1680"/>
            </a:lvl1p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1029" name="Rectangle 5"/>
          <p:cNvSpPr>
            <a:spLocks noGrp="1"/>
          </p:cNvSpPr>
          <p:nvPr>
            <p:ph type="ftr" sz="quarter"/>
          </p:nvPr>
        </p:nvSpPr>
        <p:spPr>
          <a:xfrm>
            <a:off x="4165600" y="6244590"/>
            <a:ext cx="3860800" cy="476250"/>
          </a:xfrm>
          <a:prstGeom prst="rect">
            <a:avLst/>
          </a:prstGeom>
          <a:noFill/>
          <a:ln w="9525">
            <a:noFill/>
            <a:miter/>
          </a:ln>
        </p:spPr>
        <p:txBody>
          <a:bodyPr anchor="t"/>
          <a:lstStyle>
            <a:lvl1pPr algn="ctr">
              <a:defRPr sz="1680"/>
            </a:lvl1pPr>
          </a:lstStyle>
          <a:p>
            <a:pPr lvl="0" fontAlgn="base"/>
            <a:endParaRPr lang="en-US" altLang="x-none" strike="noStrike" noProof="1"/>
          </a:p>
        </p:txBody>
      </p:sp>
      <p:sp>
        <p:nvSpPr>
          <p:cNvPr id="1030" name="Rectangle 6"/>
          <p:cNvSpPr>
            <a:spLocks noGrp="1"/>
          </p:cNvSpPr>
          <p:nvPr>
            <p:ph type="sldNum" sz="quarter"/>
          </p:nvPr>
        </p:nvSpPr>
        <p:spPr>
          <a:xfrm>
            <a:off x="8737600" y="6244590"/>
            <a:ext cx="2844800" cy="476250"/>
          </a:xfrm>
          <a:prstGeom prst="rect">
            <a:avLst/>
          </a:prstGeom>
          <a:noFill/>
          <a:ln w="9525">
            <a:noFill/>
            <a:miter/>
          </a:ln>
        </p:spPr>
        <p:txBody>
          <a:bodyPr anchor="t"/>
          <a:lstStyle>
            <a:lvl1pPr algn="r">
              <a:defRPr sz="1680"/>
            </a:lvl1p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 bg1="lt1" tx1="dk1" bg2="lt2" tx2="dk2" accent1="accent1" accent2="accent2" accent3="accent3" accent4="accent4" accent5="accent5" accent6="accent6" hlink="hlink" folHlink="folHlink"/>
  <p:sldLayoutIdLst>
    <p:sldLayoutId id="2147483791" r:id="rId1"/>
    <p:sldLayoutId id="2147483792" r:id="rId2"/>
    <p:sldLayoutId id="2147483793" r:id="rId3"/>
    <p:sldLayoutId id="2147483794" r:id="rId4"/>
    <p:sldLayoutId id="2147483795" r:id="rId5"/>
    <p:sldLayoutId id="2147483796" r:id="rId6"/>
    <p:sldLayoutId id="2147483797" r:id="rId7"/>
    <p:sldLayoutId id="2147483798" r:id="rId8"/>
    <p:sldLayoutId id="2147483799" r:id="rId9"/>
    <p:sldLayoutId id="2147483800" r:id="rId10"/>
    <p:sldLayoutId id="2147483801" r:id="rId11"/>
    <p:sldLayoutId id="2147483802" r:id="rId12"/>
  </p:sldLayoutIdLst>
  <p:hf sldNum="0" hdr="0" ftr="0" dt="0"/>
  <p:txStyles>
    <p:titleStyle>
      <a:lvl1pPr marL="0" lvl="0" indent="0" algn="ctr" defTabSz="1097280" eaLnBrk="0" fontAlgn="base" latinLnBrk="0" hangingPunct="0">
        <a:spcBef>
          <a:spcPct val="0"/>
        </a:spcBef>
        <a:spcAft>
          <a:spcPct val="0"/>
        </a:spcAft>
        <a:buClr>
          <a:srgbClr val="000000"/>
        </a:buClr>
        <a:buNone/>
        <a:defRPr sz="5280" b="0" i="0" u="none" kern="1200" baseline="0">
          <a:solidFill>
            <a:schemeClr val="tx2"/>
          </a:solidFill>
          <a:latin typeface="+mj-lt"/>
          <a:ea typeface="+mj-ea"/>
          <a:cs typeface="+mj-cs"/>
        </a:defRPr>
      </a:lvl1pPr>
    </p:titleStyle>
    <p:bodyStyle>
      <a:lvl1pPr marL="411480" lvl="0" indent="-410845" algn="l" defTabSz="1097280" eaLnBrk="0" fontAlgn="base" latinLnBrk="0" hangingPunct="0">
        <a:spcBef>
          <a:spcPct val="24000"/>
        </a:spcBef>
        <a:spcAft>
          <a:spcPct val="0"/>
        </a:spcAft>
        <a:buChar char="•"/>
        <a:defRPr sz="3840" b="0" i="0" u="none" kern="1200" baseline="0">
          <a:solidFill>
            <a:schemeClr val="tx1"/>
          </a:solidFill>
          <a:latin typeface="+mn-lt"/>
          <a:ea typeface="+mn-ea"/>
          <a:cs typeface="+mn-cs"/>
        </a:defRPr>
      </a:lvl1pPr>
      <a:lvl2pPr marL="891540" lvl="1" indent="-342265" algn="l" defTabSz="1097280" eaLnBrk="0" fontAlgn="base" latinLnBrk="0" hangingPunct="0">
        <a:spcBef>
          <a:spcPct val="24000"/>
        </a:spcBef>
        <a:spcAft>
          <a:spcPct val="0"/>
        </a:spcAft>
        <a:buChar char="–"/>
        <a:defRPr sz="3360" b="0" i="0" u="none" kern="1200" baseline="0">
          <a:solidFill>
            <a:schemeClr val="tx1"/>
          </a:solidFill>
          <a:latin typeface="+mn-lt"/>
          <a:ea typeface="+mn-ea"/>
          <a:cs typeface="+mn-cs"/>
        </a:defRPr>
      </a:lvl2pPr>
      <a:lvl3pPr marL="1371600" lvl="2" indent="-273685" algn="l" defTabSz="1097280" eaLnBrk="0" fontAlgn="base" latinLnBrk="0" hangingPunct="0">
        <a:spcBef>
          <a:spcPct val="24000"/>
        </a:spcBef>
        <a:spcAft>
          <a:spcPct val="0"/>
        </a:spcAft>
        <a:buChar char="•"/>
        <a:defRPr sz="2880" b="0" i="0" u="none" kern="1200" baseline="0">
          <a:solidFill>
            <a:schemeClr val="tx1"/>
          </a:solidFill>
          <a:latin typeface="+mn-lt"/>
          <a:ea typeface="+mn-ea"/>
          <a:cs typeface="+mn-cs"/>
        </a:defRPr>
      </a:lvl3pPr>
      <a:lvl4pPr marL="1920240" lvl="3" indent="-273685" algn="l" defTabSz="1097280" eaLnBrk="0" fontAlgn="base" latinLnBrk="0" hangingPunct="0">
        <a:spcBef>
          <a:spcPct val="24000"/>
        </a:spcBef>
        <a:spcAft>
          <a:spcPct val="0"/>
        </a:spcAft>
        <a:buChar char="–"/>
        <a:defRPr sz="2400" b="0" i="0" u="none" kern="1200" baseline="0">
          <a:solidFill>
            <a:schemeClr val="tx1"/>
          </a:solidFill>
          <a:latin typeface="+mn-lt"/>
          <a:ea typeface="+mn-ea"/>
          <a:cs typeface="+mn-cs"/>
        </a:defRPr>
      </a:lvl4pPr>
      <a:lvl5pPr marL="2468880" lvl="4" indent="-273685" algn="l" defTabSz="1097280" eaLnBrk="0" fontAlgn="base" latinLnBrk="0" hangingPunct="0">
        <a:spcBef>
          <a:spcPct val="24000"/>
        </a:spcBef>
        <a:spcAft>
          <a:spcPct val="0"/>
        </a:spcAft>
        <a:buChar char="»"/>
        <a:defRPr sz="2400" b="0" i="0" u="none" kern="1200" baseline="0">
          <a:solidFill>
            <a:schemeClr val="tx1"/>
          </a:solidFill>
          <a:latin typeface="+mn-lt"/>
          <a:ea typeface="+mn-ea"/>
          <a:cs typeface="+mn-cs"/>
        </a:defRPr>
      </a:lvl5pPr>
      <a:lvl6pPr marL="3017520" lvl="5" indent="-273685" algn="l" defTabSz="1097280" eaLnBrk="0" fontAlgn="base" latinLnBrk="0" hangingPunct="0">
        <a:spcBef>
          <a:spcPct val="24000"/>
        </a:spcBef>
        <a:spcAft>
          <a:spcPct val="0"/>
        </a:spcAft>
        <a:buChar char="»"/>
        <a:defRPr sz="2400" b="0" i="0" u="none" kern="1200" baseline="0">
          <a:solidFill>
            <a:schemeClr val="tx1"/>
          </a:solidFill>
          <a:latin typeface="+mn-lt"/>
          <a:ea typeface="+mn-ea"/>
          <a:cs typeface="+mn-cs"/>
        </a:defRPr>
      </a:lvl6pPr>
      <a:lvl7pPr marL="3566160" lvl="6" indent="-273685" algn="l" defTabSz="1097280" eaLnBrk="0" fontAlgn="base" latinLnBrk="0" hangingPunct="0">
        <a:spcBef>
          <a:spcPct val="24000"/>
        </a:spcBef>
        <a:spcAft>
          <a:spcPct val="0"/>
        </a:spcAft>
        <a:buChar char="»"/>
        <a:defRPr sz="2400" b="0" i="0" u="none" kern="1200" baseline="0">
          <a:solidFill>
            <a:schemeClr val="tx1"/>
          </a:solidFill>
          <a:latin typeface="+mn-lt"/>
          <a:ea typeface="+mn-ea"/>
          <a:cs typeface="+mn-cs"/>
        </a:defRPr>
      </a:lvl7pPr>
      <a:lvl8pPr marL="4114800" lvl="7" indent="-273685" algn="l" defTabSz="1097280" eaLnBrk="0" fontAlgn="base" latinLnBrk="0" hangingPunct="0">
        <a:spcBef>
          <a:spcPct val="24000"/>
        </a:spcBef>
        <a:spcAft>
          <a:spcPct val="0"/>
        </a:spcAft>
        <a:buChar char="»"/>
        <a:defRPr sz="2400" b="0" i="0" u="none" kern="1200" baseline="0">
          <a:solidFill>
            <a:schemeClr val="tx1"/>
          </a:solidFill>
          <a:latin typeface="+mn-lt"/>
          <a:ea typeface="+mn-ea"/>
          <a:cs typeface="+mn-cs"/>
        </a:defRPr>
      </a:lvl8pPr>
      <a:lvl9pPr marL="4663440" lvl="8" indent="-273685" algn="l" defTabSz="1097280" eaLnBrk="0" fontAlgn="base" latinLnBrk="0" hangingPunct="0">
        <a:spcBef>
          <a:spcPct val="24000"/>
        </a:spcBef>
        <a:spcAft>
          <a:spcPct val="0"/>
        </a:spcAft>
        <a:buChar char="»"/>
        <a:defRPr sz="2400" b="0" i="0" u="none" kern="1200" baseline="0">
          <a:solidFill>
            <a:schemeClr val="tx1"/>
          </a:solidFill>
          <a:latin typeface="+mn-lt"/>
          <a:ea typeface="+mn-ea"/>
          <a:cs typeface="+mn-cs"/>
        </a:defRPr>
      </a:lvl9pPr>
    </p:bodyStyle>
    <p:otherStyle>
      <a:lvl1pPr marL="0" lvl="0" indent="0" algn="l" defTabSz="1097280" eaLnBrk="1" fontAlgn="base" latinLnBrk="0" hangingPunct="1">
        <a:spcBef>
          <a:spcPct val="0"/>
        </a:spcBef>
        <a:spcAft>
          <a:spcPct val="0"/>
        </a:spcAft>
        <a:buFont typeface="Arial" charset="0"/>
        <a:buNone/>
        <a:defRPr sz="2160" b="0" i="0" u="none" kern="1200" baseline="0">
          <a:solidFill>
            <a:schemeClr val="tx1"/>
          </a:solidFill>
          <a:latin typeface="+mn-lt"/>
          <a:ea typeface="+mn-ea"/>
          <a:cs typeface="+mn-cs"/>
        </a:defRPr>
      </a:lvl1pPr>
      <a:lvl2pPr marL="548640" lvl="1" indent="0" algn="l" defTabSz="1097280" eaLnBrk="1" fontAlgn="base" latinLnBrk="0" hangingPunct="1">
        <a:spcBef>
          <a:spcPct val="0"/>
        </a:spcBef>
        <a:spcAft>
          <a:spcPct val="0"/>
        </a:spcAft>
        <a:buFont typeface="Arial" charset="0"/>
        <a:buNone/>
        <a:defRPr sz="2160" b="0" i="0" u="none" kern="1200" baseline="0">
          <a:solidFill>
            <a:schemeClr val="tx1"/>
          </a:solidFill>
          <a:latin typeface="+mn-lt"/>
          <a:ea typeface="+mn-ea"/>
          <a:cs typeface="+mn-cs"/>
        </a:defRPr>
      </a:lvl2pPr>
      <a:lvl3pPr marL="1097280" lvl="2" indent="0" algn="l" defTabSz="1097280" eaLnBrk="1" fontAlgn="base" latinLnBrk="0" hangingPunct="1">
        <a:spcBef>
          <a:spcPct val="0"/>
        </a:spcBef>
        <a:spcAft>
          <a:spcPct val="0"/>
        </a:spcAft>
        <a:buFont typeface="Arial" charset="0"/>
        <a:buNone/>
        <a:defRPr sz="2160" b="0" i="0" u="none" kern="1200" baseline="0">
          <a:solidFill>
            <a:schemeClr val="tx1"/>
          </a:solidFill>
          <a:latin typeface="+mn-lt"/>
          <a:ea typeface="+mn-ea"/>
          <a:cs typeface="+mn-cs"/>
        </a:defRPr>
      </a:lvl3pPr>
      <a:lvl4pPr marL="1645920" lvl="3" indent="0" algn="l" defTabSz="1097280" eaLnBrk="1" fontAlgn="base" latinLnBrk="0" hangingPunct="1">
        <a:spcBef>
          <a:spcPct val="0"/>
        </a:spcBef>
        <a:spcAft>
          <a:spcPct val="0"/>
        </a:spcAft>
        <a:buFont typeface="Arial" charset="0"/>
        <a:buNone/>
        <a:defRPr sz="2160" b="0" i="0" u="none" kern="1200" baseline="0">
          <a:solidFill>
            <a:schemeClr val="tx1"/>
          </a:solidFill>
          <a:latin typeface="+mn-lt"/>
          <a:ea typeface="+mn-ea"/>
          <a:cs typeface="+mn-cs"/>
        </a:defRPr>
      </a:lvl4pPr>
      <a:lvl5pPr marL="2194560" lvl="4" indent="0" algn="l" defTabSz="1097280" eaLnBrk="1" fontAlgn="base" latinLnBrk="0" hangingPunct="1">
        <a:spcBef>
          <a:spcPct val="0"/>
        </a:spcBef>
        <a:spcAft>
          <a:spcPct val="0"/>
        </a:spcAft>
        <a:buFont typeface="Arial" charset="0"/>
        <a:buNone/>
        <a:defRPr sz="2160" b="0" i="0" u="none" kern="1200" baseline="0">
          <a:solidFill>
            <a:schemeClr val="tx1"/>
          </a:solidFill>
          <a:latin typeface="+mn-lt"/>
          <a:ea typeface="+mn-ea"/>
          <a:cs typeface="+mn-cs"/>
        </a:defRPr>
      </a:lvl5pPr>
      <a:lvl6pPr marL="2743200" lvl="5" indent="0" algn="l" defTabSz="1097280" eaLnBrk="1" fontAlgn="base" latinLnBrk="0" hangingPunct="1">
        <a:spcBef>
          <a:spcPct val="0"/>
        </a:spcBef>
        <a:spcAft>
          <a:spcPct val="0"/>
        </a:spcAft>
        <a:buFont typeface="Arial" charset="0"/>
        <a:buNone/>
        <a:defRPr sz="2160" b="0" i="0" u="none" kern="1200" baseline="0">
          <a:solidFill>
            <a:schemeClr val="tx1"/>
          </a:solidFill>
          <a:latin typeface="+mn-lt"/>
          <a:ea typeface="+mn-ea"/>
          <a:cs typeface="+mn-cs"/>
        </a:defRPr>
      </a:lvl6pPr>
      <a:lvl7pPr marL="3291840" lvl="6" indent="0" algn="l" defTabSz="1097280" eaLnBrk="1" fontAlgn="base" latinLnBrk="0" hangingPunct="1">
        <a:spcBef>
          <a:spcPct val="0"/>
        </a:spcBef>
        <a:spcAft>
          <a:spcPct val="0"/>
        </a:spcAft>
        <a:buFont typeface="Arial" charset="0"/>
        <a:buNone/>
        <a:defRPr sz="2160" b="0" i="0" u="none" kern="1200" baseline="0">
          <a:solidFill>
            <a:schemeClr val="tx1"/>
          </a:solidFill>
          <a:latin typeface="+mn-lt"/>
          <a:ea typeface="+mn-ea"/>
          <a:cs typeface="+mn-cs"/>
        </a:defRPr>
      </a:lvl7pPr>
      <a:lvl8pPr marL="3840480" lvl="7" indent="0" algn="l" defTabSz="1097280" eaLnBrk="1" fontAlgn="base" latinLnBrk="0" hangingPunct="1">
        <a:spcBef>
          <a:spcPct val="0"/>
        </a:spcBef>
        <a:spcAft>
          <a:spcPct val="0"/>
        </a:spcAft>
        <a:buFont typeface="Arial" charset="0"/>
        <a:buNone/>
        <a:defRPr sz="2160" b="0" i="0" u="none" kern="1200" baseline="0">
          <a:solidFill>
            <a:schemeClr val="tx1"/>
          </a:solidFill>
          <a:latin typeface="+mn-lt"/>
          <a:ea typeface="+mn-ea"/>
          <a:cs typeface="+mn-cs"/>
        </a:defRPr>
      </a:lvl8pPr>
      <a:lvl9pPr marL="4389120" lvl="8" indent="0" algn="l" defTabSz="1097280" eaLnBrk="1" fontAlgn="base" latinLnBrk="0" hangingPunct="1">
        <a:spcBef>
          <a:spcPct val="0"/>
        </a:spcBef>
        <a:spcAft>
          <a:spcPct val="0"/>
        </a:spcAft>
        <a:buFont typeface="Arial" charset="0"/>
        <a:buNone/>
        <a:defRPr sz="2160" b="0" i="0" u="none" kern="1200" baseline="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p:cNvSpPr>
          <p:nvPr>
            <p:ph type="title"/>
          </p:nvPr>
        </p:nvSpPr>
        <p:spPr>
          <a:xfrm>
            <a:off x="609600" y="274320"/>
            <a:ext cx="10972800" cy="1143000"/>
          </a:xfrm>
          <a:prstGeom prst="rect">
            <a:avLst/>
          </a:prstGeom>
          <a:noFill/>
          <a:ln w="9525">
            <a:noFill/>
            <a:miter/>
          </a:ln>
        </p:spPr>
        <p:txBody>
          <a:bodyPr anchor="ctr"/>
          <a:lstStyle/>
          <a:p>
            <a:pPr lvl="0"/>
            <a:r>
              <a:rPr lang="zh-CN" altLang="en-US"/>
              <a:t>单击此处编辑母版标题样式</a:t>
            </a:r>
          </a:p>
        </p:txBody>
      </p:sp>
      <p:sp>
        <p:nvSpPr>
          <p:cNvPr id="1027" name="Rectangle 3"/>
          <p:cNvSpPr>
            <a:spLocks noGrp="1"/>
          </p:cNvSpPr>
          <p:nvPr>
            <p:ph type="body"/>
          </p:nvPr>
        </p:nvSpPr>
        <p:spPr>
          <a:xfrm>
            <a:off x="609600" y="1600200"/>
            <a:ext cx="10972800" cy="4526280"/>
          </a:xfrm>
          <a:prstGeom prst="rect">
            <a:avLst/>
          </a:prstGeom>
          <a:noFill/>
          <a:ln w="9525">
            <a:noFill/>
            <a:miter/>
          </a:ln>
        </p:spPr>
        <p:txBody>
          <a:bodyPr anchor="t"/>
          <a:lstStyle/>
          <a:p>
            <a:pPr lvl="0"/>
            <a:r>
              <a:rPr lang="zh-CN" altLang="en-US"/>
              <a:t>单击此处编辑母版文本样式</a:t>
            </a:r>
          </a:p>
          <a:p>
            <a:pPr lvl="1" indent="-285750"/>
            <a:r>
              <a:rPr lang="zh-CN" altLang="en-US"/>
              <a:t>第二级</a:t>
            </a:r>
          </a:p>
          <a:p>
            <a:pPr lvl="2" indent="-228600"/>
            <a:r>
              <a:rPr lang="zh-CN" altLang="en-US"/>
              <a:t>第三级</a:t>
            </a:r>
          </a:p>
          <a:p>
            <a:pPr lvl="3" indent="-228600"/>
            <a:r>
              <a:rPr lang="zh-CN" altLang="en-US"/>
              <a:t>第四级</a:t>
            </a:r>
          </a:p>
          <a:p>
            <a:pPr lvl="4" indent="-228600"/>
            <a:r>
              <a:rPr lang="zh-CN" altLang="en-US"/>
              <a:t>第五级</a:t>
            </a:r>
          </a:p>
        </p:txBody>
      </p:sp>
      <p:sp>
        <p:nvSpPr>
          <p:cNvPr id="1028" name="Rectangle 4"/>
          <p:cNvSpPr>
            <a:spLocks noGrp="1"/>
          </p:cNvSpPr>
          <p:nvPr>
            <p:ph type="dt" sz="half"/>
          </p:nvPr>
        </p:nvSpPr>
        <p:spPr>
          <a:xfrm>
            <a:off x="609600" y="6244590"/>
            <a:ext cx="2844800" cy="476250"/>
          </a:xfrm>
          <a:prstGeom prst="rect">
            <a:avLst/>
          </a:prstGeom>
          <a:noFill/>
          <a:ln w="9525">
            <a:noFill/>
            <a:miter/>
          </a:ln>
        </p:spPr>
        <p:txBody>
          <a:bodyPr anchor="t"/>
          <a:lstStyle>
            <a:lvl1pPr>
              <a:defRPr sz="1680"/>
            </a:lvl1p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1029" name="Rectangle 5"/>
          <p:cNvSpPr>
            <a:spLocks noGrp="1"/>
          </p:cNvSpPr>
          <p:nvPr>
            <p:ph type="ftr" sz="quarter"/>
          </p:nvPr>
        </p:nvSpPr>
        <p:spPr>
          <a:xfrm>
            <a:off x="4165600" y="6244590"/>
            <a:ext cx="3860800" cy="476250"/>
          </a:xfrm>
          <a:prstGeom prst="rect">
            <a:avLst/>
          </a:prstGeom>
          <a:noFill/>
          <a:ln w="9525">
            <a:noFill/>
            <a:miter/>
          </a:ln>
        </p:spPr>
        <p:txBody>
          <a:bodyPr anchor="t"/>
          <a:lstStyle>
            <a:lvl1pPr algn="ctr">
              <a:defRPr sz="1680"/>
            </a:lvl1pPr>
          </a:lstStyle>
          <a:p>
            <a:pPr lvl="0" fontAlgn="base"/>
            <a:endParaRPr lang="en-US" altLang="x-none" strike="noStrike" noProof="1"/>
          </a:p>
        </p:txBody>
      </p:sp>
      <p:sp>
        <p:nvSpPr>
          <p:cNvPr id="1030" name="Rectangle 6"/>
          <p:cNvSpPr>
            <a:spLocks noGrp="1"/>
          </p:cNvSpPr>
          <p:nvPr>
            <p:ph type="sldNum" sz="quarter"/>
          </p:nvPr>
        </p:nvSpPr>
        <p:spPr>
          <a:xfrm>
            <a:off x="8737600" y="6244590"/>
            <a:ext cx="2844800" cy="476250"/>
          </a:xfrm>
          <a:prstGeom prst="rect">
            <a:avLst/>
          </a:prstGeom>
          <a:noFill/>
          <a:ln w="9525">
            <a:noFill/>
            <a:miter/>
          </a:ln>
        </p:spPr>
        <p:txBody>
          <a:bodyPr anchor="t"/>
          <a:lstStyle>
            <a:lvl1pPr algn="r">
              <a:defRPr sz="1680"/>
            </a:lvl1p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 bg1="lt1" tx1="dk1" bg2="lt2" tx2="dk2" accent1="accent1" accent2="accent2" accent3="accent3" accent4="accent4" accent5="accent5" accent6="accent6" hlink="hlink" folHlink="folHlink"/>
  <p:sldLayoutIdLst>
    <p:sldLayoutId id="2147483804" r:id="rId1"/>
    <p:sldLayoutId id="2147483805" r:id="rId2"/>
    <p:sldLayoutId id="2147483806" r:id="rId3"/>
    <p:sldLayoutId id="2147483807" r:id="rId4"/>
    <p:sldLayoutId id="2147483808" r:id="rId5"/>
    <p:sldLayoutId id="2147483809" r:id="rId6"/>
    <p:sldLayoutId id="2147483810" r:id="rId7"/>
    <p:sldLayoutId id="2147483811" r:id="rId8"/>
    <p:sldLayoutId id="2147483812" r:id="rId9"/>
    <p:sldLayoutId id="2147483813" r:id="rId10"/>
    <p:sldLayoutId id="2147483814" r:id="rId11"/>
    <p:sldLayoutId id="2147483815" r:id="rId12"/>
  </p:sldLayoutIdLst>
  <p:hf sldNum="0" hdr="0" ftr="0" dt="0"/>
  <p:txStyles>
    <p:titleStyle>
      <a:lvl1pPr marL="0" lvl="0" indent="0" algn="ctr" defTabSz="1097280" eaLnBrk="0" fontAlgn="base" latinLnBrk="0" hangingPunct="0">
        <a:spcBef>
          <a:spcPct val="0"/>
        </a:spcBef>
        <a:spcAft>
          <a:spcPct val="0"/>
        </a:spcAft>
        <a:buClr>
          <a:srgbClr val="000000"/>
        </a:buClr>
        <a:buNone/>
        <a:defRPr sz="5280" b="0" i="0" u="none" kern="1200" baseline="0">
          <a:solidFill>
            <a:schemeClr val="tx2"/>
          </a:solidFill>
          <a:latin typeface="+mj-lt"/>
          <a:ea typeface="+mj-ea"/>
          <a:cs typeface="+mj-cs"/>
        </a:defRPr>
      </a:lvl1pPr>
    </p:titleStyle>
    <p:bodyStyle>
      <a:lvl1pPr marL="411480" lvl="0" indent="-410845" algn="l" defTabSz="1097280" eaLnBrk="0" fontAlgn="base" latinLnBrk="0" hangingPunct="0">
        <a:spcBef>
          <a:spcPct val="24000"/>
        </a:spcBef>
        <a:spcAft>
          <a:spcPct val="0"/>
        </a:spcAft>
        <a:buChar char="•"/>
        <a:defRPr sz="3840" b="0" i="0" u="none" kern="1200" baseline="0">
          <a:solidFill>
            <a:schemeClr val="tx1"/>
          </a:solidFill>
          <a:latin typeface="+mn-lt"/>
          <a:ea typeface="+mn-ea"/>
          <a:cs typeface="+mn-cs"/>
        </a:defRPr>
      </a:lvl1pPr>
      <a:lvl2pPr marL="891540" lvl="1" indent="-342265" algn="l" defTabSz="1097280" eaLnBrk="0" fontAlgn="base" latinLnBrk="0" hangingPunct="0">
        <a:spcBef>
          <a:spcPct val="24000"/>
        </a:spcBef>
        <a:spcAft>
          <a:spcPct val="0"/>
        </a:spcAft>
        <a:buChar char="–"/>
        <a:defRPr sz="3360" b="0" i="0" u="none" kern="1200" baseline="0">
          <a:solidFill>
            <a:schemeClr val="tx1"/>
          </a:solidFill>
          <a:latin typeface="+mn-lt"/>
          <a:ea typeface="+mn-ea"/>
          <a:cs typeface="+mn-cs"/>
        </a:defRPr>
      </a:lvl2pPr>
      <a:lvl3pPr marL="1371600" lvl="2" indent="-273685" algn="l" defTabSz="1097280" eaLnBrk="0" fontAlgn="base" latinLnBrk="0" hangingPunct="0">
        <a:spcBef>
          <a:spcPct val="24000"/>
        </a:spcBef>
        <a:spcAft>
          <a:spcPct val="0"/>
        </a:spcAft>
        <a:buChar char="•"/>
        <a:defRPr sz="2880" b="0" i="0" u="none" kern="1200" baseline="0">
          <a:solidFill>
            <a:schemeClr val="tx1"/>
          </a:solidFill>
          <a:latin typeface="+mn-lt"/>
          <a:ea typeface="+mn-ea"/>
          <a:cs typeface="+mn-cs"/>
        </a:defRPr>
      </a:lvl3pPr>
      <a:lvl4pPr marL="1920240" lvl="3" indent="-273685" algn="l" defTabSz="1097280" eaLnBrk="0" fontAlgn="base" latinLnBrk="0" hangingPunct="0">
        <a:spcBef>
          <a:spcPct val="24000"/>
        </a:spcBef>
        <a:spcAft>
          <a:spcPct val="0"/>
        </a:spcAft>
        <a:buChar char="–"/>
        <a:defRPr sz="2400" b="0" i="0" u="none" kern="1200" baseline="0">
          <a:solidFill>
            <a:schemeClr val="tx1"/>
          </a:solidFill>
          <a:latin typeface="+mn-lt"/>
          <a:ea typeface="+mn-ea"/>
          <a:cs typeface="+mn-cs"/>
        </a:defRPr>
      </a:lvl4pPr>
      <a:lvl5pPr marL="2468880" lvl="4" indent="-273685" algn="l" defTabSz="1097280" eaLnBrk="0" fontAlgn="base" latinLnBrk="0" hangingPunct="0">
        <a:spcBef>
          <a:spcPct val="24000"/>
        </a:spcBef>
        <a:spcAft>
          <a:spcPct val="0"/>
        </a:spcAft>
        <a:buChar char="»"/>
        <a:defRPr sz="2400" b="0" i="0" u="none" kern="1200" baseline="0">
          <a:solidFill>
            <a:schemeClr val="tx1"/>
          </a:solidFill>
          <a:latin typeface="+mn-lt"/>
          <a:ea typeface="+mn-ea"/>
          <a:cs typeface="+mn-cs"/>
        </a:defRPr>
      </a:lvl5pPr>
      <a:lvl6pPr marL="3017520" lvl="5" indent="-273685" algn="l" defTabSz="1097280" eaLnBrk="0" fontAlgn="base" latinLnBrk="0" hangingPunct="0">
        <a:spcBef>
          <a:spcPct val="24000"/>
        </a:spcBef>
        <a:spcAft>
          <a:spcPct val="0"/>
        </a:spcAft>
        <a:buChar char="»"/>
        <a:defRPr sz="2400" b="0" i="0" u="none" kern="1200" baseline="0">
          <a:solidFill>
            <a:schemeClr val="tx1"/>
          </a:solidFill>
          <a:latin typeface="+mn-lt"/>
          <a:ea typeface="+mn-ea"/>
          <a:cs typeface="+mn-cs"/>
        </a:defRPr>
      </a:lvl6pPr>
      <a:lvl7pPr marL="3566160" lvl="6" indent="-273685" algn="l" defTabSz="1097280" eaLnBrk="0" fontAlgn="base" latinLnBrk="0" hangingPunct="0">
        <a:spcBef>
          <a:spcPct val="24000"/>
        </a:spcBef>
        <a:spcAft>
          <a:spcPct val="0"/>
        </a:spcAft>
        <a:buChar char="»"/>
        <a:defRPr sz="2400" b="0" i="0" u="none" kern="1200" baseline="0">
          <a:solidFill>
            <a:schemeClr val="tx1"/>
          </a:solidFill>
          <a:latin typeface="+mn-lt"/>
          <a:ea typeface="+mn-ea"/>
          <a:cs typeface="+mn-cs"/>
        </a:defRPr>
      </a:lvl7pPr>
      <a:lvl8pPr marL="4114800" lvl="7" indent="-273685" algn="l" defTabSz="1097280" eaLnBrk="0" fontAlgn="base" latinLnBrk="0" hangingPunct="0">
        <a:spcBef>
          <a:spcPct val="24000"/>
        </a:spcBef>
        <a:spcAft>
          <a:spcPct val="0"/>
        </a:spcAft>
        <a:buChar char="»"/>
        <a:defRPr sz="2400" b="0" i="0" u="none" kern="1200" baseline="0">
          <a:solidFill>
            <a:schemeClr val="tx1"/>
          </a:solidFill>
          <a:latin typeface="+mn-lt"/>
          <a:ea typeface="+mn-ea"/>
          <a:cs typeface="+mn-cs"/>
        </a:defRPr>
      </a:lvl8pPr>
      <a:lvl9pPr marL="4663440" lvl="8" indent="-273685" algn="l" defTabSz="1097280" eaLnBrk="0" fontAlgn="base" latinLnBrk="0" hangingPunct="0">
        <a:spcBef>
          <a:spcPct val="24000"/>
        </a:spcBef>
        <a:spcAft>
          <a:spcPct val="0"/>
        </a:spcAft>
        <a:buChar char="»"/>
        <a:defRPr sz="2400" b="0" i="0" u="none" kern="1200" baseline="0">
          <a:solidFill>
            <a:schemeClr val="tx1"/>
          </a:solidFill>
          <a:latin typeface="+mn-lt"/>
          <a:ea typeface="+mn-ea"/>
          <a:cs typeface="+mn-cs"/>
        </a:defRPr>
      </a:lvl9pPr>
    </p:bodyStyle>
    <p:otherStyle>
      <a:lvl1pPr marL="0" lvl="0" indent="0" algn="l" defTabSz="1097280" eaLnBrk="1" fontAlgn="base" latinLnBrk="0" hangingPunct="1">
        <a:spcBef>
          <a:spcPct val="0"/>
        </a:spcBef>
        <a:spcAft>
          <a:spcPct val="0"/>
        </a:spcAft>
        <a:buFont typeface="Arial" charset="0"/>
        <a:buNone/>
        <a:defRPr sz="2160" b="0" i="0" u="none" kern="1200" baseline="0">
          <a:solidFill>
            <a:schemeClr val="tx1"/>
          </a:solidFill>
          <a:latin typeface="+mn-lt"/>
          <a:ea typeface="+mn-ea"/>
          <a:cs typeface="+mn-cs"/>
        </a:defRPr>
      </a:lvl1pPr>
      <a:lvl2pPr marL="548640" lvl="1" indent="0" algn="l" defTabSz="1097280" eaLnBrk="1" fontAlgn="base" latinLnBrk="0" hangingPunct="1">
        <a:spcBef>
          <a:spcPct val="0"/>
        </a:spcBef>
        <a:spcAft>
          <a:spcPct val="0"/>
        </a:spcAft>
        <a:buFont typeface="Arial" charset="0"/>
        <a:buNone/>
        <a:defRPr sz="2160" b="0" i="0" u="none" kern="1200" baseline="0">
          <a:solidFill>
            <a:schemeClr val="tx1"/>
          </a:solidFill>
          <a:latin typeface="+mn-lt"/>
          <a:ea typeface="+mn-ea"/>
          <a:cs typeface="+mn-cs"/>
        </a:defRPr>
      </a:lvl2pPr>
      <a:lvl3pPr marL="1097280" lvl="2" indent="0" algn="l" defTabSz="1097280" eaLnBrk="1" fontAlgn="base" latinLnBrk="0" hangingPunct="1">
        <a:spcBef>
          <a:spcPct val="0"/>
        </a:spcBef>
        <a:spcAft>
          <a:spcPct val="0"/>
        </a:spcAft>
        <a:buFont typeface="Arial" charset="0"/>
        <a:buNone/>
        <a:defRPr sz="2160" b="0" i="0" u="none" kern="1200" baseline="0">
          <a:solidFill>
            <a:schemeClr val="tx1"/>
          </a:solidFill>
          <a:latin typeface="+mn-lt"/>
          <a:ea typeface="+mn-ea"/>
          <a:cs typeface="+mn-cs"/>
        </a:defRPr>
      </a:lvl3pPr>
      <a:lvl4pPr marL="1645920" lvl="3" indent="0" algn="l" defTabSz="1097280" eaLnBrk="1" fontAlgn="base" latinLnBrk="0" hangingPunct="1">
        <a:spcBef>
          <a:spcPct val="0"/>
        </a:spcBef>
        <a:spcAft>
          <a:spcPct val="0"/>
        </a:spcAft>
        <a:buFont typeface="Arial" charset="0"/>
        <a:buNone/>
        <a:defRPr sz="2160" b="0" i="0" u="none" kern="1200" baseline="0">
          <a:solidFill>
            <a:schemeClr val="tx1"/>
          </a:solidFill>
          <a:latin typeface="+mn-lt"/>
          <a:ea typeface="+mn-ea"/>
          <a:cs typeface="+mn-cs"/>
        </a:defRPr>
      </a:lvl4pPr>
      <a:lvl5pPr marL="2194560" lvl="4" indent="0" algn="l" defTabSz="1097280" eaLnBrk="1" fontAlgn="base" latinLnBrk="0" hangingPunct="1">
        <a:spcBef>
          <a:spcPct val="0"/>
        </a:spcBef>
        <a:spcAft>
          <a:spcPct val="0"/>
        </a:spcAft>
        <a:buFont typeface="Arial" charset="0"/>
        <a:buNone/>
        <a:defRPr sz="2160" b="0" i="0" u="none" kern="1200" baseline="0">
          <a:solidFill>
            <a:schemeClr val="tx1"/>
          </a:solidFill>
          <a:latin typeface="+mn-lt"/>
          <a:ea typeface="+mn-ea"/>
          <a:cs typeface="+mn-cs"/>
        </a:defRPr>
      </a:lvl5pPr>
      <a:lvl6pPr marL="2743200" lvl="5" indent="0" algn="l" defTabSz="1097280" eaLnBrk="1" fontAlgn="base" latinLnBrk="0" hangingPunct="1">
        <a:spcBef>
          <a:spcPct val="0"/>
        </a:spcBef>
        <a:spcAft>
          <a:spcPct val="0"/>
        </a:spcAft>
        <a:buFont typeface="Arial" charset="0"/>
        <a:buNone/>
        <a:defRPr sz="2160" b="0" i="0" u="none" kern="1200" baseline="0">
          <a:solidFill>
            <a:schemeClr val="tx1"/>
          </a:solidFill>
          <a:latin typeface="+mn-lt"/>
          <a:ea typeface="+mn-ea"/>
          <a:cs typeface="+mn-cs"/>
        </a:defRPr>
      </a:lvl6pPr>
      <a:lvl7pPr marL="3291840" lvl="6" indent="0" algn="l" defTabSz="1097280" eaLnBrk="1" fontAlgn="base" latinLnBrk="0" hangingPunct="1">
        <a:spcBef>
          <a:spcPct val="0"/>
        </a:spcBef>
        <a:spcAft>
          <a:spcPct val="0"/>
        </a:spcAft>
        <a:buFont typeface="Arial" charset="0"/>
        <a:buNone/>
        <a:defRPr sz="2160" b="0" i="0" u="none" kern="1200" baseline="0">
          <a:solidFill>
            <a:schemeClr val="tx1"/>
          </a:solidFill>
          <a:latin typeface="+mn-lt"/>
          <a:ea typeface="+mn-ea"/>
          <a:cs typeface="+mn-cs"/>
        </a:defRPr>
      </a:lvl7pPr>
      <a:lvl8pPr marL="3840480" lvl="7" indent="0" algn="l" defTabSz="1097280" eaLnBrk="1" fontAlgn="base" latinLnBrk="0" hangingPunct="1">
        <a:spcBef>
          <a:spcPct val="0"/>
        </a:spcBef>
        <a:spcAft>
          <a:spcPct val="0"/>
        </a:spcAft>
        <a:buFont typeface="Arial" charset="0"/>
        <a:buNone/>
        <a:defRPr sz="2160" b="0" i="0" u="none" kern="1200" baseline="0">
          <a:solidFill>
            <a:schemeClr val="tx1"/>
          </a:solidFill>
          <a:latin typeface="+mn-lt"/>
          <a:ea typeface="+mn-ea"/>
          <a:cs typeface="+mn-cs"/>
        </a:defRPr>
      </a:lvl8pPr>
      <a:lvl9pPr marL="4389120" lvl="8" indent="0" algn="l" defTabSz="1097280" eaLnBrk="1" fontAlgn="base" latinLnBrk="0" hangingPunct="1">
        <a:spcBef>
          <a:spcPct val="0"/>
        </a:spcBef>
        <a:spcAft>
          <a:spcPct val="0"/>
        </a:spcAft>
        <a:buFont typeface="Arial" charset="0"/>
        <a:buNone/>
        <a:defRPr sz="2160" b="0" i="0" u="none" kern="1200" baseline="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p:cNvSpPr>
          <p:nvPr>
            <p:ph type="title"/>
          </p:nvPr>
        </p:nvSpPr>
        <p:spPr>
          <a:xfrm>
            <a:off x="609600" y="274320"/>
            <a:ext cx="10972800" cy="1143000"/>
          </a:xfrm>
          <a:prstGeom prst="rect">
            <a:avLst/>
          </a:prstGeom>
          <a:noFill/>
          <a:ln w="9525">
            <a:noFill/>
            <a:miter/>
          </a:ln>
        </p:spPr>
        <p:txBody>
          <a:bodyPr anchor="ctr"/>
          <a:lstStyle/>
          <a:p>
            <a:pPr lvl="0"/>
            <a:r>
              <a:rPr lang="zh-CN" altLang="en-US"/>
              <a:t>单击此处编辑母版标题样式</a:t>
            </a:r>
          </a:p>
        </p:txBody>
      </p:sp>
      <p:sp>
        <p:nvSpPr>
          <p:cNvPr id="1027" name="Rectangle 3"/>
          <p:cNvSpPr>
            <a:spLocks noGrp="1"/>
          </p:cNvSpPr>
          <p:nvPr>
            <p:ph type="body"/>
          </p:nvPr>
        </p:nvSpPr>
        <p:spPr>
          <a:xfrm>
            <a:off x="609600" y="1600200"/>
            <a:ext cx="10972800" cy="4526280"/>
          </a:xfrm>
          <a:prstGeom prst="rect">
            <a:avLst/>
          </a:prstGeom>
          <a:noFill/>
          <a:ln w="9525">
            <a:noFill/>
            <a:miter/>
          </a:ln>
        </p:spPr>
        <p:txBody>
          <a:bodyPr anchor="t"/>
          <a:lstStyle/>
          <a:p>
            <a:pPr lvl="0"/>
            <a:r>
              <a:rPr lang="zh-CN" altLang="en-US"/>
              <a:t>单击此处编辑母版文本样式</a:t>
            </a:r>
          </a:p>
          <a:p>
            <a:pPr lvl="1" indent="-285750"/>
            <a:r>
              <a:rPr lang="zh-CN" altLang="en-US"/>
              <a:t>第二级</a:t>
            </a:r>
          </a:p>
          <a:p>
            <a:pPr lvl="2" indent="-228600"/>
            <a:r>
              <a:rPr lang="zh-CN" altLang="en-US"/>
              <a:t>第三级</a:t>
            </a:r>
          </a:p>
          <a:p>
            <a:pPr lvl="3" indent="-228600"/>
            <a:r>
              <a:rPr lang="zh-CN" altLang="en-US"/>
              <a:t>第四级</a:t>
            </a:r>
          </a:p>
          <a:p>
            <a:pPr lvl="4" indent="-228600"/>
            <a:r>
              <a:rPr lang="zh-CN" altLang="en-US"/>
              <a:t>第五级</a:t>
            </a:r>
          </a:p>
        </p:txBody>
      </p:sp>
      <p:sp>
        <p:nvSpPr>
          <p:cNvPr id="1028" name="Rectangle 4"/>
          <p:cNvSpPr>
            <a:spLocks noGrp="1"/>
          </p:cNvSpPr>
          <p:nvPr>
            <p:ph type="dt" sz="half"/>
          </p:nvPr>
        </p:nvSpPr>
        <p:spPr>
          <a:xfrm>
            <a:off x="609600" y="6244590"/>
            <a:ext cx="2844800" cy="476250"/>
          </a:xfrm>
          <a:prstGeom prst="rect">
            <a:avLst/>
          </a:prstGeom>
          <a:noFill/>
          <a:ln w="9525">
            <a:noFill/>
            <a:miter/>
          </a:ln>
        </p:spPr>
        <p:txBody>
          <a:bodyPr anchor="t"/>
          <a:lstStyle>
            <a:lvl1pPr>
              <a:defRPr sz="1680"/>
            </a:lvl1p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1029" name="Rectangle 5"/>
          <p:cNvSpPr>
            <a:spLocks noGrp="1"/>
          </p:cNvSpPr>
          <p:nvPr>
            <p:ph type="ftr" sz="quarter"/>
          </p:nvPr>
        </p:nvSpPr>
        <p:spPr>
          <a:xfrm>
            <a:off x="4165600" y="6244590"/>
            <a:ext cx="3860800" cy="476250"/>
          </a:xfrm>
          <a:prstGeom prst="rect">
            <a:avLst/>
          </a:prstGeom>
          <a:noFill/>
          <a:ln w="9525">
            <a:noFill/>
            <a:miter/>
          </a:ln>
        </p:spPr>
        <p:txBody>
          <a:bodyPr anchor="t"/>
          <a:lstStyle>
            <a:lvl1pPr algn="ctr">
              <a:defRPr sz="1680"/>
            </a:lvl1pPr>
          </a:lstStyle>
          <a:p>
            <a:pPr lvl="0" fontAlgn="base"/>
            <a:endParaRPr lang="en-US" altLang="x-none" strike="noStrike" noProof="1"/>
          </a:p>
        </p:txBody>
      </p:sp>
      <p:sp>
        <p:nvSpPr>
          <p:cNvPr id="1030" name="Rectangle 6"/>
          <p:cNvSpPr>
            <a:spLocks noGrp="1"/>
          </p:cNvSpPr>
          <p:nvPr>
            <p:ph type="sldNum" sz="quarter"/>
          </p:nvPr>
        </p:nvSpPr>
        <p:spPr>
          <a:xfrm>
            <a:off x="8737600" y="6244590"/>
            <a:ext cx="2844800" cy="476250"/>
          </a:xfrm>
          <a:prstGeom prst="rect">
            <a:avLst/>
          </a:prstGeom>
          <a:noFill/>
          <a:ln w="9525">
            <a:noFill/>
            <a:miter/>
          </a:ln>
        </p:spPr>
        <p:txBody>
          <a:bodyPr anchor="t"/>
          <a:lstStyle>
            <a:lvl1pPr algn="r">
              <a:defRPr sz="1680"/>
            </a:lvl1p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 id="2147483828" r:id="rId12"/>
  </p:sldLayoutIdLst>
  <p:hf sldNum="0" hdr="0" ftr="0" dt="0"/>
  <p:txStyles>
    <p:titleStyle>
      <a:lvl1pPr marL="0" lvl="0" indent="0" algn="ctr" defTabSz="1097280" eaLnBrk="0" fontAlgn="base" latinLnBrk="0" hangingPunct="0">
        <a:spcBef>
          <a:spcPct val="0"/>
        </a:spcBef>
        <a:spcAft>
          <a:spcPct val="0"/>
        </a:spcAft>
        <a:buClr>
          <a:srgbClr val="000000"/>
        </a:buClr>
        <a:buNone/>
        <a:defRPr sz="5280" b="0" i="0" u="none" kern="1200" baseline="0">
          <a:solidFill>
            <a:schemeClr val="tx2"/>
          </a:solidFill>
          <a:latin typeface="+mj-lt"/>
          <a:ea typeface="+mj-ea"/>
          <a:cs typeface="+mj-cs"/>
        </a:defRPr>
      </a:lvl1pPr>
    </p:titleStyle>
    <p:bodyStyle>
      <a:lvl1pPr marL="411480" lvl="0" indent="-410845" algn="l" defTabSz="1097280" eaLnBrk="0" fontAlgn="base" latinLnBrk="0" hangingPunct="0">
        <a:spcBef>
          <a:spcPct val="24000"/>
        </a:spcBef>
        <a:spcAft>
          <a:spcPct val="0"/>
        </a:spcAft>
        <a:buChar char="•"/>
        <a:defRPr sz="3840" b="0" i="0" u="none" kern="1200" baseline="0">
          <a:solidFill>
            <a:schemeClr val="tx1"/>
          </a:solidFill>
          <a:latin typeface="+mn-lt"/>
          <a:ea typeface="+mn-ea"/>
          <a:cs typeface="+mn-cs"/>
        </a:defRPr>
      </a:lvl1pPr>
      <a:lvl2pPr marL="891540" lvl="1" indent="-342265" algn="l" defTabSz="1097280" eaLnBrk="0" fontAlgn="base" latinLnBrk="0" hangingPunct="0">
        <a:spcBef>
          <a:spcPct val="24000"/>
        </a:spcBef>
        <a:spcAft>
          <a:spcPct val="0"/>
        </a:spcAft>
        <a:buChar char="–"/>
        <a:defRPr sz="3360" b="0" i="0" u="none" kern="1200" baseline="0">
          <a:solidFill>
            <a:schemeClr val="tx1"/>
          </a:solidFill>
          <a:latin typeface="+mn-lt"/>
          <a:ea typeface="+mn-ea"/>
          <a:cs typeface="+mn-cs"/>
        </a:defRPr>
      </a:lvl2pPr>
      <a:lvl3pPr marL="1371600" lvl="2" indent="-273685" algn="l" defTabSz="1097280" eaLnBrk="0" fontAlgn="base" latinLnBrk="0" hangingPunct="0">
        <a:spcBef>
          <a:spcPct val="24000"/>
        </a:spcBef>
        <a:spcAft>
          <a:spcPct val="0"/>
        </a:spcAft>
        <a:buChar char="•"/>
        <a:defRPr sz="2880" b="0" i="0" u="none" kern="1200" baseline="0">
          <a:solidFill>
            <a:schemeClr val="tx1"/>
          </a:solidFill>
          <a:latin typeface="+mn-lt"/>
          <a:ea typeface="+mn-ea"/>
          <a:cs typeface="+mn-cs"/>
        </a:defRPr>
      </a:lvl3pPr>
      <a:lvl4pPr marL="1920240" lvl="3" indent="-273685" algn="l" defTabSz="1097280" eaLnBrk="0" fontAlgn="base" latinLnBrk="0" hangingPunct="0">
        <a:spcBef>
          <a:spcPct val="24000"/>
        </a:spcBef>
        <a:spcAft>
          <a:spcPct val="0"/>
        </a:spcAft>
        <a:buChar char="–"/>
        <a:defRPr sz="2400" b="0" i="0" u="none" kern="1200" baseline="0">
          <a:solidFill>
            <a:schemeClr val="tx1"/>
          </a:solidFill>
          <a:latin typeface="+mn-lt"/>
          <a:ea typeface="+mn-ea"/>
          <a:cs typeface="+mn-cs"/>
        </a:defRPr>
      </a:lvl4pPr>
      <a:lvl5pPr marL="2468880" lvl="4" indent="-273685" algn="l" defTabSz="1097280" eaLnBrk="0" fontAlgn="base" latinLnBrk="0" hangingPunct="0">
        <a:spcBef>
          <a:spcPct val="24000"/>
        </a:spcBef>
        <a:spcAft>
          <a:spcPct val="0"/>
        </a:spcAft>
        <a:buChar char="»"/>
        <a:defRPr sz="2400" b="0" i="0" u="none" kern="1200" baseline="0">
          <a:solidFill>
            <a:schemeClr val="tx1"/>
          </a:solidFill>
          <a:latin typeface="+mn-lt"/>
          <a:ea typeface="+mn-ea"/>
          <a:cs typeface="+mn-cs"/>
        </a:defRPr>
      </a:lvl5pPr>
      <a:lvl6pPr marL="3017520" lvl="5" indent="-273685" algn="l" defTabSz="1097280" eaLnBrk="0" fontAlgn="base" latinLnBrk="0" hangingPunct="0">
        <a:spcBef>
          <a:spcPct val="24000"/>
        </a:spcBef>
        <a:spcAft>
          <a:spcPct val="0"/>
        </a:spcAft>
        <a:buChar char="»"/>
        <a:defRPr sz="2400" b="0" i="0" u="none" kern="1200" baseline="0">
          <a:solidFill>
            <a:schemeClr val="tx1"/>
          </a:solidFill>
          <a:latin typeface="+mn-lt"/>
          <a:ea typeface="+mn-ea"/>
          <a:cs typeface="+mn-cs"/>
        </a:defRPr>
      </a:lvl6pPr>
      <a:lvl7pPr marL="3566160" lvl="6" indent="-273685" algn="l" defTabSz="1097280" eaLnBrk="0" fontAlgn="base" latinLnBrk="0" hangingPunct="0">
        <a:spcBef>
          <a:spcPct val="24000"/>
        </a:spcBef>
        <a:spcAft>
          <a:spcPct val="0"/>
        </a:spcAft>
        <a:buChar char="»"/>
        <a:defRPr sz="2400" b="0" i="0" u="none" kern="1200" baseline="0">
          <a:solidFill>
            <a:schemeClr val="tx1"/>
          </a:solidFill>
          <a:latin typeface="+mn-lt"/>
          <a:ea typeface="+mn-ea"/>
          <a:cs typeface="+mn-cs"/>
        </a:defRPr>
      </a:lvl7pPr>
      <a:lvl8pPr marL="4114800" lvl="7" indent="-273685" algn="l" defTabSz="1097280" eaLnBrk="0" fontAlgn="base" latinLnBrk="0" hangingPunct="0">
        <a:spcBef>
          <a:spcPct val="24000"/>
        </a:spcBef>
        <a:spcAft>
          <a:spcPct val="0"/>
        </a:spcAft>
        <a:buChar char="»"/>
        <a:defRPr sz="2400" b="0" i="0" u="none" kern="1200" baseline="0">
          <a:solidFill>
            <a:schemeClr val="tx1"/>
          </a:solidFill>
          <a:latin typeface="+mn-lt"/>
          <a:ea typeface="+mn-ea"/>
          <a:cs typeface="+mn-cs"/>
        </a:defRPr>
      </a:lvl8pPr>
      <a:lvl9pPr marL="4663440" lvl="8" indent="-273685" algn="l" defTabSz="1097280" eaLnBrk="0" fontAlgn="base" latinLnBrk="0" hangingPunct="0">
        <a:spcBef>
          <a:spcPct val="24000"/>
        </a:spcBef>
        <a:spcAft>
          <a:spcPct val="0"/>
        </a:spcAft>
        <a:buChar char="»"/>
        <a:defRPr sz="2400" b="0" i="0" u="none" kern="1200" baseline="0">
          <a:solidFill>
            <a:schemeClr val="tx1"/>
          </a:solidFill>
          <a:latin typeface="+mn-lt"/>
          <a:ea typeface="+mn-ea"/>
          <a:cs typeface="+mn-cs"/>
        </a:defRPr>
      </a:lvl9pPr>
    </p:bodyStyle>
    <p:otherStyle>
      <a:lvl1pPr marL="0" lvl="0" indent="0" algn="l" defTabSz="1097280" eaLnBrk="1" fontAlgn="base" latinLnBrk="0" hangingPunct="1">
        <a:spcBef>
          <a:spcPct val="0"/>
        </a:spcBef>
        <a:spcAft>
          <a:spcPct val="0"/>
        </a:spcAft>
        <a:buFont typeface="Arial" charset="0"/>
        <a:buNone/>
        <a:defRPr sz="2160" b="0" i="0" u="none" kern="1200" baseline="0">
          <a:solidFill>
            <a:schemeClr val="tx1"/>
          </a:solidFill>
          <a:latin typeface="+mn-lt"/>
          <a:ea typeface="+mn-ea"/>
          <a:cs typeface="+mn-cs"/>
        </a:defRPr>
      </a:lvl1pPr>
      <a:lvl2pPr marL="548640" lvl="1" indent="0" algn="l" defTabSz="1097280" eaLnBrk="1" fontAlgn="base" latinLnBrk="0" hangingPunct="1">
        <a:spcBef>
          <a:spcPct val="0"/>
        </a:spcBef>
        <a:spcAft>
          <a:spcPct val="0"/>
        </a:spcAft>
        <a:buFont typeface="Arial" charset="0"/>
        <a:buNone/>
        <a:defRPr sz="2160" b="0" i="0" u="none" kern="1200" baseline="0">
          <a:solidFill>
            <a:schemeClr val="tx1"/>
          </a:solidFill>
          <a:latin typeface="+mn-lt"/>
          <a:ea typeface="+mn-ea"/>
          <a:cs typeface="+mn-cs"/>
        </a:defRPr>
      </a:lvl2pPr>
      <a:lvl3pPr marL="1097280" lvl="2" indent="0" algn="l" defTabSz="1097280" eaLnBrk="1" fontAlgn="base" latinLnBrk="0" hangingPunct="1">
        <a:spcBef>
          <a:spcPct val="0"/>
        </a:spcBef>
        <a:spcAft>
          <a:spcPct val="0"/>
        </a:spcAft>
        <a:buFont typeface="Arial" charset="0"/>
        <a:buNone/>
        <a:defRPr sz="2160" b="0" i="0" u="none" kern="1200" baseline="0">
          <a:solidFill>
            <a:schemeClr val="tx1"/>
          </a:solidFill>
          <a:latin typeface="+mn-lt"/>
          <a:ea typeface="+mn-ea"/>
          <a:cs typeface="+mn-cs"/>
        </a:defRPr>
      </a:lvl3pPr>
      <a:lvl4pPr marL="1645920" lvl="3" indent="0" algn="l" defTabSz="1097280" eaLnBrk="1" fontAlgn="base" latinLnBrk="0" hangingPunct="1">
        <a:spcBef>
          <a:spcPct val="0"/>
        </a:spcBef>
        <a:spcAft>
          <a:spcPct val="0"/>
        </a:spcAft>
        <a:buFont typeface="Arial" charset="0"/>
        <a:buNone/>
        <a:defRPr sz="2160" b="0" i="0" u="none" kern="1200" baseline="0">
          <a:solidFill>
            <a:schemeClr val="tx1"/>
          </a:solidFill>
          <a:latin typeface="+mn-lt"/>
          <a:ea typeface="+mn-ea"/>
          <a:cs typeface="+mn-cs"/>
        </a:defRPr>
      </a:lvl4pPr>
      <a:lvl5pPr marL="2194560" lvl="4" indent="0" algn="l" defTabSz="1097280" eaLnBrk="1" fontAlgn="base" latinLnBrk="0" hangingPunct="1">
        <a:spcBef>
          <a:spcPct val="0"/>
        </a:spcBef>
        <a:spcAft>
          <a:spcPct val="0"/>
        </a:spcAft>
        <a:buFont typeface="Arial" charset="0"/>
        <a:buNone/>
        <a:defRPr sz="2160" b="0" i="0" u="none" kern="1200" baseline="0">
          <a:solidFill>
            <a:schemeClr val="tx1"/>
          </a:solidFill>
          <a:latin typeface="+mn-lt"/>
          <a:ea typeface="+mn-ea"/>
          <a:cs typeface="+mn-cs"/>
        </a:defRPr>
      </a:lvl5pPr>
      <a:lvl6pPr marL="2743200" lvl="5" indent="0" algn="l" defTabSz="1097280" eaLnBrk="1" fontAlgn="base" latinLnBrk="0" hangingPunct="1">
        <a:spcBef>
          <a:spcPct val="0"/>
        </a:spcBef>
        <a:spcAft>
          <a:spcPct val="0"/>
        </a:spcAft>
        <a:buFont typeface="Arial" charset="0"/>
        <a:buNone/>
        <a:defRPr sz="2160" b="0" i="0" u="none" kern="1200" baseline="0">
          <a:solidFill>
            <a:schemeClr val="tx1"/>
          </a:solidFill>
          <a:latin typeface="+mn-lt"/>
          <a:ea typeface="+mn-ea"/>
          <a:cs typeface="+mn-cs"/>
        </a:defRPr>
      </a:lvl6pPr>
      <a:lvl7pPr marL="3291840" lvl="6" indent="0" algn="l" defTabSz="1097280" eaLnBrk="1" fontAlgn="base" latinLnBrk="0" hangingPunct="1">
        <a:spcBef>
          <a:spcPct val="0"/>
        </a:spcBef>
        <a:spcAft>
          <a:spcPct val="0"/>
        </a:spcAft>
        <a:buFont typeface="Arial" charset="0"/>
        <a:buNone/>
        <a:defRPr sz="2160" b="0" i="0" u="none" kern="1200" baseline="0">
          <a:solidFill>
            <a:schemeClr val="tx1"/>
          </a:solidFill>
          <a:latin typeface="+mn-lt"/>
          <a:ea typeface="+mn-ea"/>
          <a:cs typeface="+mn-cs"/>
        </a:defRPr>
      </a:lvl7pPr>
      <a:lvl8pPr marL="3840480" lvl="7" indent="0" algn="l" defTabSz="1097280" eaLnBrk="1" fontAlgn="base" latinLnBrk="0" hangingPunct="1">
        <a:spcBef>
          <a:spcPct val="0"/>
        </a:spcBef>
        <a:spcAft>
          <a:spcPct val="0"/>
        </a:spcAft>
        <a:buFont typeface="Arial" charset="0"/>
        <a:buNone/>
        <a:defRPr sz="2160" b="0" i="0" u="none" kern="1200" baseline="0">
          <a:solidFill>
            <a:schemeClr val="tx1"/>
          </a:solidFill>
          <a:latin typeface="+mn-lt"/>
          <a:ea typeface="+mn-ea"/>
          <a:cs typeface="+mn-cs"/>
        </a:defRPr>
      </a:lvl8pPr>
      <a:lvl9pPr marL="4389120" lvl="8" indent="0" algn="l" defTabSz="1097280" eaLnBrk="1" fontAlgn="base" latinLnBrk="0" hangingPunct="1">
        <a:spcBef>
          <a:spcPct val="0"/>
        </a:spcBef>
        <a:spcAft>
          <a:spcPct val="0"/>
        </a:spcAft>
        <a:buFont typeface="Arial" charset="0"/>
        <a:buNone/>
        <a:defRPr sz="2160" b="0" i="0" u="none" kern="1200" baseline="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p:cNvSpPr>
          <p:nvPr>
            <p:ph type="title"/>
          </p:nvPr>
        </p:nvSpPr>
        <p:spPr>
          <a:xfrm>
            <a:off x="609600" y="274320"/>
            <a:ext cx="10972800" cy="1143000"/>
          </a:xfrm>
          <a:prstGeom prst="rect">
            <a:avLst/>
          </a:prstGeom>
          <a:noFill/>
          <a:ln w="9525">
            <a:noFill/>
            <a:miter/>
          </a:ln>
        </p:spPr>
        <p:txBody>
          <a:bodyPr anchor="ctr"/>
          <a:lstStyle/>
          <a:p>
            <a:pPr lvl="0"/>
            <a:r>
              <a:rPr lang="zh-CN" altLang="en-US"/>
              <a:t>单击此处编辑母版标题样式</a:t>
            </a:r>
          </a:p>
        </p:txBody>
      </p:sp>
      <p:sp>
        <p:nvSpPr>
          <p:cNvPr id="1027" name="Rectangle 3"/>
          <p:cNvSpPr>
            <a:spLocks noGrp="1"/>
          </p:cNvSpPr>
          <p:nvPr>
            <p:ph type="body"/>
          </p:nvPr>
        </p:nvSpPr>
        <p:spPr>
          <a:xfrm>
            <a:off x="609600" y="1600200"/>
            <a:ext cx="10972800" cy="4526280"/>
          </a:xfrm>
          <a:prstGeom prst="rect">
            <a:avLst/>
          </a:prstGeom>
          <a:noFill/>
          <a:ln w="9525">
            <a:noFill/>
            <a:miter/>
          </a:ln>
        </p:spPr>
        <p:txBody>
          <a:bodyPr anchor="t"/>
          <a:lstStyle/>
          <a:p>
            <a:pPr lvl="0"/>
            <a:r>
              <a:rPr lang="zh-CN" altLang="en-US"/>
              <a:t>单击此处编辑母版文本样式</a:t>
            </a:r>
          </a:p>
          <a:p>
            <a:pPr lvl="1" indent="-285750"/>
            <a:r>
              <a:rPr lang="zh-CN" altLang="en-US"/>
              <a:t>第二级</a:t>
            </a:r>
          </a:p>
          <a:p>
            <a:pPr lvl="2" indent="-228600"/>
            <a:r>
              <a:rPr lang="zh-CN" altLang="en-US"/>
              <a:t>第三级</a:t>
            </a:r>
          </a:p>
          <a:p>
            <a:pPr lvl="3" indent="-228600"/>
            <a:r>
              <a:rPr lang="zh-CN" altLang="en-US"/>
              <a:t>第四级</a:t>
            </a:r>
          </a:p>
          <a:p>
            <a:pPr lvl="4" indent="-228600"/>
            <a:r>
              <a:rPr lang="zh-CN" altLang="en-US"/>
              <a:t>第五级</a:t>
            </a:r>
          </a:p>
        </p:txBody>
      </p:sp>
      <p:sp>
        <p:nvSpPr>
          <p:cNvPr id="1028" name="Rectangle 4"/>
          <p:cNvSpPr>
            <a:spLocks noGrp="1"/>
          </p:cNvSpPr>
          <p:nvPr>
            <p:ph type="dt" sz="half"/>
          </p:nvPr>
        </p:nvSpPr>
        <p:spPr>
          <a:xfrm>
            <a:off x="609600" y="6244590"/>
            <a:ext cx="2844800" cy="476250"/>
          </a:xfrm>
          <a:prstGeom prst="rect">
            <a:avLst/>
          </a:prstGeom>
          <a:noFill/>
          <a:ln w="9525">
            <a:noFill/>
            <a:miter/>
          </a:ln>
        </p:spPr>
        <p:txBody>
          <a:bodyPr anchor="t"/>
          <a:lstStyle>
            <a:lvl1pPr>
              <a:defRPr sz="1680"/>
            </a:lvl1p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1029" name="Rectangle 5"/>
          <p:cNvSpPr>
            <a:spLocks noGrp="1"/>
          </p:cNvSpPr>
          <p:nvPr>
            <p:ph type="ftr" sz="quarter"/>
          </p:nvPr>
        </p:nvSpPr>
        <p:spPr>
          <a:xfrm>
            <a:off x="4165600" y="6244590"/>
            <a:ext cx="3860800" cy="476250"/>
          </a:xfrm>
          <a:prstGeom prst="rect">
            <a:avLst/>
          </a:prstGeom>
          <a:noFill/>
          <a:ln w="9525">
            <a:noFill/>
            <a:miter/>
          </a:ln>
        </p:spPr>
        <p:txBody>
          <a:bodyPr anchor="t"/>
          <a:lstStyle>
            <a:lvl1pPr algn="ctr">
              <a:defRPr sz="1680"/>
            </a:lvl1pPr>
          </a:lstStyle>
          <a:p>
            <a:pPr lvl="0" fontAlgn="base"/>
            <a:endParaRPr lang="en-US" altLang="x-none" strike="noStrike" noProof="1"/>
          </a:p>
        </p:txBody>
      </p:sp>
      <p:sp>
        <p:nvSpPr>
          <p:cNvPr id="1030" name="Rectangle 6"/>
          <p:cNvSpPr>
            <a:spLocks noGrp="1"/>
          </p:cNvSpPr>
          <p:nvPr>
            <p:ph type="sldNum" sz="quarter"/>
          </p:nvPr>
        </p:nvSpPr>
        <p:spPr>
          <a:xfrm>
            <a:off x="8737600" y="6244590"/>
            <a:ext cx="2844800" cy="476250"/>
          </a:xfrm>
          <a:prstGeom prst="rect">
            <a:avLst/>
          </a:prstGeom>
          <a:noFill/>
          <a:ln w="9525">
            <a:noFill/>
            <a:miter/>
          </a:ln>
        </p:spPr>
        <p:txBody>
          <a:bodyPr anchor="t"/>
          <a:lstStyle>
            <a:lvl1pPr algn="r">
              <a:defRPr sz="1680"/>
            </a:lvl1p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 bg1="lt1" tx1="dk1" bg2="lt2" tx2="dk2" accent1="accent1" accent2="accent2" accent3="accent3" accent4="accent4" accent5="accent5" accent6="accent6" hlink="hlink" folHlink="folHlink"/>
  <p:sldLayoutIdLst>
    <p:sldLayoutId id="2147483830" r:id="rId1"/>
    <p:sldLayoutId id="2147483831" r:id="rId2"/>
    <p:sldLayoutId id="2147483832" r:id="rId3"/>
    <p:sldLayoutId id="2147483833" r:id="rId4"/>
    <p:sldLayoutId id="2147483834" r:id="rId5"/>
    <p:sldLayoutId id="2147483835" r:id="rId6"/>
    <p:sldLayoutId id="2147483836" r:id="rId7"/>
    <p:sldLayoutId id="2147483837" r:id="rId8"/>
    <p:sldLayoutId id="2147483838" r:id="rId9"/>
    <p:sldLayoutId id="2147483839" r:id="rId10"/>
    <p:sldLayoutId id="2147483840" r:id="rId11"/>
    <p:sldLayoutId id="2147483841" r:id="rId12"/>
  </p:sldLayoutIdLst>
  <p:txStyles>
    <p:titleStyle>
      <a:lvl1pPr marL="0" lvl="0" indent="0" algn="ctr" defTabSz="1097280" eaLnBrk="0" fontAlgn="base" latinLnBrk="0" hangingPunct="0">
        <a:spcBef>
          <a:spcPct val="0"/>
        </a:spcBef>
        <a:spcAft>
          <a:spcPct val="0"/>
        </a:spcAft>
        <a:buClr>
          <a:srgbClr val="000000"/>
        </a:buClr>
        <a:buNone/>
        <a:defRPr sz="5280" b="0" i="0" u="none" kern="1200" baseline="0">
          <a:solidFill>
            <a:schemeClr val="tx2"/>
          </a:solidFill>
          <a:latin typeface="+mj-lt"/>
          <a:ea typeface="+mj-ea"/>
          <a:cs typeface="+mj-cs"/>
        </a:defRPr>
      </a:lvl1pPr>
    </p:titleStyle>
    <p:bodyStyle>
      <a:lvl1pPr marL="411480" lvl="0" indent="-410845" algn="l" defTabSz="1097280" eaLnBrk="0" fontAlgn="base" latinLnBrk="0" hangingPunct="0">
        <a:spcBef>
          <a:spcPct val="24000"/>
        </a:spcBef>
        <a:spcAft>
          <a:spcPct val="0"/>
        </a:spcAft>
        <a:buChar char="•"/>
        <a:defRPr sz="3840" b="0" i="0" u="none" kern="1200" baseline="0">
          <a:solidFill>
            <a:schemeClr val="tx1"/>
          </a:solidFill>
          <a:latin typeface="+mn-lt"/>
          <a:ea typeface="+mn-ea"/>
          <a:cs typeface="+mn-cs"/>
        </a:defRPr>
      </a:lvl1pPr>
      <a:lvl2pPr marL="891540" lvl="1" indent="-342265" algn="l" defTabSz="1097280" eaLnBrk="0" fontAlgn="base" latinLnBrk="0" hangingPunct="0">
        <a:spcBef>
          <a:spcPct val="24000"/>
        </a:spcBef>
        <a:spcAft>
          <a:spcPct val="0"/>
        </a:spcAft>
        <a:buChar char="–"/>
        <a:defRPr sz="3360" b="0" i="0" u="none" kern="1200" baseline="0">
          <a:solidFill>
            <a:schemeClr val="tx1"/>
          </a:solidFill>
          <a:latin typeface="+mn-lt"/>
          <a:ea typeface="+mn-ea"/>
          <a:cs typeface="+mn-cs"/>
        </a:defRPr>
      </a:lvl2pPr>
      <a:lvl3pPr marL="1371600" lvl="2" indent="-273685" algn="l" defTabSz="1097280" eaLnBrk="0" fontAlgn="base" latinLnBrk="0" hangingPunct="0">
        <a:spcBef>
          <a:spcPct val="24000"/>
        </a:spcBef>
        <a:spcAft>
          <a:spcPct val="0"/>
        </a:spcAft>
        <a:buChar char="•"/>
        <a:defRPr sz="2880" b="0" i="0" u="none" kern="1200" baseline="0">
          <a:solidFill>
            <a:schemeClr val="tx1"/>
          </a:solidFill>
          <a:latin typeface="+mn-lt"/>
          <a:ea typeface="+mn-ea"/>
          <a:cs typeface="+mn-cs"/>
        </a:defRPr>
      </a:lvl3pPr>
      <a:lvl4pPr marL="1920240" lvl="3" indent="-273685" algn="l" defTabSz="1097280" eaLnBrk="0" fontAlgn="base" latinLnBrk="0" hangingPunct="0">
        <a:spcBef>
          <a:spcPct val="24000"/>
        </a:spcBef>
        <a:spcAft>
          <a:spcPct val="0"/>
        </a:spcAft>
        <a:buChar char="–"/>
        <a:defRPr sz="2400" b="0" i="0" u="none" kern="1200" baseline="0">
          <a:solidFill>
            <a:schemeClr val="tx1"/>
          </a:solidFill>
          <a:latin typeface="+mn-lt"/>
          <a:ea typeface="+mn-ea"/>
          <a:cs typeface="+mn-cs"/>
        </a:defRPr>
      </a:lvl4pPr>
      <a:lvl5pPr marL="2468880" lvl="4" indent="-273685" algn="l" defTabSz="1097280" eaLnBrk="0" fontAlgn="base" latinLnBrk="0" hangingPunct="0">
        <a:spcBef>
          <a:spcPct val="24000"/>
        </a:spcBef>
        <a:spcAft>
          <a:spcPct val="0"/>
        </a:spcAft>
        <a:buChar char="»"/>
        <a:defRPr sz="2400" b="0" i="0" u="none" kern="1200" baseline="0">
          <a:solidFill>
            <a:schemeClr val="tx1"/>
          </a:solidFill>
          <a:latin typeface="+mn-lt"/>
          <a:ea typeface="+mn-ea"/>
          <a:cs typeface="+mn-cs"/>
        </a:defRPr>
      </a:lvl5pPr>
      <a:lvl6pPr marL="3017520" lvl="5" indent="-273685" algn="l" defTabSz="1097280" eaLnBrk="0" fontAlgn="base" latinLnBrk="0" hangingPunct="0">
        <a:spcBef>
          <a:spcPct val="24000"/>
        </a:spcBef>
        <a:spcAft>
          <a:spcPct val="0"/>
        </a:spcAft>
        <a:buChar char="»"/>
        <a:defRPr sz="2400" b="0" i="0" u="none" kern="1200" baseline="0">
          <a:solidFill>
            <a:schemeClr val="tx1"/>
          </a:solidFill>
          <a:latin typeface="+mn-lt"/>
          <a:ea typeface="+mn-ea"/>
          <a:cs typeface="+mn-cs"/>
        </a:defRPr>
      </a:lvl6pPr>
      <a:lvl7pPr marL="3566160" lvl="6" indent="-273685" algn="l" defTabSz="1097280" eaLnBrk="0" fontAlgn="base" latinLnBrk="0" hangingPunct="0">
        <a:spcBef>
          <a:spcPct val="24000"/>
        </a:spcBef>
        <a:spcAft>
          <a:spcPct val="0"/>
        </a:spcAft>
        <a:buChar char="»"/>
        <a:defRPr sz="2400" b="0" i="0" u="none" kern="1200" baseline="0">
          <a:solidFill>
            <a:schemeClr val="tx1"/>
          </a:solidFill>
          <a:latin typeface="+mn-lt"/>
          <a:ea typeface="+mn-ea"/>
          <a:cs typeface="+mn-cs"/>
        </a:defRPr>
      </a:lvl7pPr>
      <a:lvl8pPr marL="4114800" lvl="7" indent="-273685" algn="l" defTabSz="1097280" eaLnBrk="0" fontAlgn="base" latinLnBrk="0" hangingPunct="0">
        <a:spcBef>
          <a:spcPct val="24000"/>
        </a:spcBef>
        <a:spcAft>
          <a:spcPct val="0"/>
        </a:spcAft>
        <a:buChar char="»"/>
        <a:defRPr sz="2400" b="0" i="0" u="none" kern="1200" baseline="0">
          <a:solidFill>
            <a:schemeClr val="tx1"/>
          </a:solidFill>
          <a:latin typeface="+mn-lt"/>
          <a:ea typeface="+mn-ea"/>
          <a:cs typeface="+mn-cs"/>
        </a:defRPr>
      </a:lvl8pPr>
      <a:lvl9pPr marL="4663440" lvl="8" indent="-273685" algn="l" defTabSz="1097280" eaLnBrk="0" fontAlgn="base" latinLnBrk="0" hangingPunct="0">
        <a:spcBef>
          <a:spcPct val="24000"/>
        </a:spcBef>
        <a:spcAft>
          <a:spcPct val="0"/>
        </a:spcAft>
        <a:buChar char="»"/>
        <a:defRPr sz="2400" b="0" i="0" u="none" kern="1200" baseline="0">
          <a:solidFill>
            <a:schemeClr val="tx1"/>
          </a:solidFill>
          <a:latin typeface="+mn-lt"/>
          <a:ea typeface="+mn-ea"/>
          <a:cs typeface="+mn-cs"/>
        </a:defRPr>
      </a:lvl9pPr>
    </p:bodyStyle>
    <p:otherStyle>
      <a:lvl1pPr marL="0" lvl="0" indent="0" algn="l" defTabSz="1097280" eaLnBrk="1" fontAlgn="base" latinLnBrk="0" hangingPunct="1">
        <a:spcBef>
          <a:spcPct val="0"/>
        </a:spcBef>
        <a:spcAft>
          <a:spcPct val="0"/>
        </a:spcAft>
        <a:buFont typeface="Arial" charset="0"/>
        <a:buNone/>
        <a:defRPr sz="2160" b="0" i="0" u="none" kern="1200" baseline="0">
          <a:solidFill>
            <a:schemeClr val="tx1"/>
          </a:solidFill>
          <a:latin typeface="+mn-lt"/>
          <a:ea typeface="+mn-ea"/>
          <a:cs typeface="+mn-cs"/>
        </a:defRPr>
      </a:lvl1pPr>
      <a:lvl2pPr marL="548640" lvl="1" indent="0" algn="l" defTabSz="1097280" eaLnBrk="1" fontAlgn="base" latinLnBrk="0" hangingPunct="1">
        <a:spcBef>
          <a:spcPct val="0"/>
        </a:spcBef>
        <a:spcAft>
          <a:spcPct val="0"/>
        </a:spcAft>
        <a:buFont typeface="Arial" charset="0"/>
        <a:buNone/>
        <a:defRPr sz="2160" b="0" i="0" u="none" kern="1200" baseline="0">
          <a:solidFill>
            <a:schemeClr val="tx1"/>
          </a:solidFill>
          <a:latin typeface="+mn-lt"/>
          <a:ea typeface="+mn-ea"/>
          <a:cs typeface="+mn-cs"/>
        </a:defRPr>
      </a:lvl2pPr>
      <a:lvl3pPr marL="1097280" lvl="2" indent="0" algn="l" defTabSz="1097280" eaLnBrk="1" fontAlgn="base" latinLnBrk="0" hangingPunct="1">
        <a:spcBef>
          <a:spcPct val="0"/>
        </a:spcBef>
        <a:spcAft>
          <a:spcPct val="0"/>
        </a:spcAft>
        <a:buFont typeface="Arial" charset="0"/>
        <a:buNone/>
        <a:defRPr sz="2160" b="0" i="0" u="none" kern="1200" baseline="0">
          <a:solidFill>
            <a:schemeClr val="tx1"/>
          </a:solidFill>
          <a:latin typeface="+mn-lt"/>
          <a:ea typeface="+mn-ea"/>
          <a:cs typeface="+mn-cs"/>
        </a:defRPr>
      </a:lvl3pPr>
      <a:lvl4pPr marL="1645920" lvl="3" indent="0" algn="l" defTabSz="1097280" eaLnBrk="1" fontAlgn="base" latinLnBrk="0" hangingPunct="1">
        <a:spcBef>
          <a:spcPct val="0"/>
        </a:spcBef>
        <a:spcAft>
          <a:spcPct val="0"/>
        </a:spcAft>
        <a:buFont typeface="Arial" charset="0"/>
        <a:buNone/>
        <a:defRPr sz="2160" b="0" i="0" u="none" kern="1200" baseline="0">
          <a:solidFill>
            <a:schemeClr val="tx1"/>
          </a:solidFill>
          <a:latin typeface="+mn-lt"/>
          <a:ea typeface="+mn-ea"/>
          <a:cs typeface="+mn-cs"/>
        </a:defRPr>
      </a:lvl4pPr>
      <a:lvl5pPr marL="2194560" lvl="4" indent="0" algn="l" defTabSz="1097280" eaLnBrk="1" fontAlgn="base" latinLnBrk="0" hangingPunct="1">
        <a:spcBef>
          <a:spcPct val="0"/>
        </a:spcBef>
        <a:spcAft>
          <a:spcPct val="0"/>
        </a:spcAft>
        <a:buFont typeface="Arial" charset="0"/>
        <a:buNone/>
        <a:defRPr sz="2160" b="0" i="0" u="none" kern="1200" baseline="0">
          <a:solidFill>
            <a:schemeClr val="tx1"/>
          </a:solidFill>
          <a:latin typeface="+mn-lt"/>
          <a:ea typeface="+mn-ea"/>
          <a:cs typeface="+mn-cs"/>
        </a:defRPr>
      </a:lvl5pPr>
      <a:lvl6pPr marL="2743200" lvl="5" indent="0" algn="l" defTabSz="1097280" eaLnBrk="1" fontAlgn="base" latinLnBrk="0" hangingPunct="1">
        <a:spcBef>
          <a:spcPct val="0"/>
        </a:spcBef>
        <a:spcAft>
          <a:spcPct val="0"/>
        </a:spcAft>
        <a:buFont typeface="Arial" charset="0"/>
        <a:buNone/>
        <a:defRPr sz="2160" b="0" i="0" u="none" kern="1200" baseline="0">
          <a:solidFill>
            <a:schemeClr val="tx1"/>
          </a:solidFill>
          <a:latin typeface="+mn-lt"/>
          <a:ea typeface="+mn-ea"/>
          <a:cs typeface="+mn-cs"/>
        </a:defRPr>
      </a:lvl6pPr>
      <a:lvl7pPr marL="3291840" lvl="6" indent="0" algn="l" defTabSz="1097280" eaLnBrk="1" fontAlgn="base" latinLnBrk="0" hangingPunct="1">
        <a:spcBef>
          <a:spcPct val="0"/>
        </a:spcBef>
        <a:spcAft>
          <a:spcPct val="0"/>
        </a:spcAft>
        <a:buFont typeface="Arial" charset="0"/>
        <a:buNone/>
        <a:defRPr sz="2160" b="0" i="0" u="none" kern="1200" baseline="0">
          <a:solidFill>
            <a:schemeClr val="tx1"/>
          </a:solidFill>
          <a:latin typeface="+mn-lt"/>
          <a:ea typeface="+mn-ea"/>
          <a:cs typeface="+mn-cs"/>
        </a:defRPr>
      </a:lvl7pPr>
      <a:lvl8pPr marL="3840480" lvl="7" indent="0" algn="l" defTabSz="1097280" eaLnBrk="1" fontAlgn="base" latinLnBrk="0" hangingPunct="1">
        <a:spcBef>
          <a:spcPct val="0"/>
        </a:spcBef>
        <a:spcAft>
          <a:spcPct val="0"/>
        </a:spcAft>
        <a:buFont typeface="Arial" charset="0"/>
        <a:buNone/>
        <a:defRPr sz="2160" b="0" i="0" u="none" kern="1200" baseline="0">
          <a:solidFill>
            <a:schemeClr val="tx1"/>
          </a:solidFill>
          <a:latin typeface="+mn-lt"/>
          <a:ea typeface="+mn-ea"/>
          <a:cs typeface="+mn-cs"/>
        </a:defRPr>
      </a:lvl8pPr>
      <a:lvl9pPr marL="4389120" lvl="8" indent="0" algn="l" defTabSz="1097280" eaLnBrk="1" fontAlgn="base" latinLnBrk="0" hangingPunct="1">
        <a:spcBef>
          <a:spcPct val="0"/>
        </a:spcBef>
        <a:spcAft>
          <a:spcPct val="0"/>
        </a:spcAft>
        <a:buFont typeface="Arial" charset="0"/>
        <a:buNone/>
        <a:defRPr sz="2160" b="0" i="0" u="none" kern="1200" baseline="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p:cNvSpPr>
          <p:nvPr>
            <p:ph type="title"/>
          </p:nvPr>
        </p:nvSpPr>
        <p:spPr>
          <a:xfrm>
            <a:off x="609600" y="274320"/>
            <a:ext cx="10972800" cy="1143000"/>
          </a:xfrm>
          <a:prstGeom prst="rect">
            <a:avLst/>
          </a:prstGeom>
          <a:noFill/>
          <a:ln w="9525">
            <a:noFill/>
            <a:miter/>
          </a:ln>
        </p:spPr>
        <p:txBody>
          <a:bodyPr anchor="ctr"/>
          <a:lstStyle/>
          <a:p>
            <a:pPr lvl="0"/>
            <a:r>
              <a:rPr lang="zh-CN" altLang="en-US"/>
              <a:t>单击此处编辑母版标题样式</a:t>
            </a:r>
          </a:p>
        </p:txBody>
      </p:sp>
      <p:sp>
        <p:nvSpPr>
          <p:cNvPr id="1027" name="Rectangle 3"/>
          <p:cNvSpPr>
            <a:spLocks noGrp="1"/>
          </p:cNvSpPr>
          <p:nvPr>
            <p:ph type="body"/>
          </p:nvPr>
        </p:nvSpPr>
        <p:spPr>
          <a:xfrm>
            <a:off x="609600" y="1600200"/>
            <a:ext cx="10972800" cy="4526280"/>
          </a:xfrm>
          <a:prstGeom prst="rect">
            <a:avLst/>
          </a:prstGeom>
          <a:noFill/>
          <a:ln w="9525">
            <a:noFill/>
            <a:miter/>
          </a:ln>
        </p:spPr>
        <p:txBody>
          <a:bodyPr anchor="t"/>
          <a:lstStyle/>
          <a:p>
            <a:pPr lvl="0"/>
            <a:r>
              <a:rPr lang="zh-CN" altLang="en-US"/>
              <a:t>单击此处编辑母版文本样式</a:t>
            </a:r>
          </a:p>
          <a:p>
            <a:pPr lvl="1" indent="-285750"/>
            <a:r>
              <a:rPr lang="zh-CN" altLang="en-US"/>
              <a:t>第二级</a:t>
            </a:r>
          </a:p>
          <a:p>
            <a:pPr lvl="2" indent="-228600"/>
            <a:r>
              <a:rPr lang="zh-CN" altLang="en-US"/>
              <a:t>第三级</a:t>
            </a:r>
          </a:p>
          <a:p>
            <a:pPr lvl="3" indent="-228600"/>
            <a:r>
              <a:rPr lang="zh-CN" altLang="en-US"/>
              <a:t>第四级</a:t>
            </a:r>
          </a:p>
          <a:p>
            <a:pPr lvl="4" indent="-228600"/>
            <a:r>
              <a:rPr lang="zh-CN" altLang="en-US"/>
              <a:t>第五级</a:t>
            </a:r>
          </a:p>
        </p:txBody>
      </p:sp>
      <p:sp>
        <p:nvSpPr>
          <p:cNvPr id="1028" name="Rectangle 4"/>
          <p:cNvSpPr>
            <a:spLocks noGrp="1"/>
          </p:cNvSpPr>
          <p:nvPr>
            <p:ph type="dt" sz="half"/>
          </p:nvPr>
        </p:nvSpPr>
        <p:spPr>
          <a:xfrm>
            <a:off x="609600" y="6244590"/>
            <a:ext cx="2844800" cy="476250"/>
          </a:xfrm>
          <a:prstGeom prst="rect">
            <a:avLst/>
          </a:prstGeom>
          <a:noFill/>
          <a:ln w="9525">
            <a:noFill/>
            <a:miter/>
          </a:ln>
        </p:spPr>
        <p:txBody>
          <a:bodyPr anchor="t"/>
          <a:lstStyle>
            <a:lvl1pPr>
              <a:defRPr sz="1680"/>
            </a:lvl1p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1029" name="Rectangle 5"/>
          <p:cNvSpPr>
            <a:spLocks noGrp="1"/>
          </p:cNvSpPr>
          <p:nvPr>
            <p:ph type="ftr" sz="quarter"/>
          </p:nvPr>
        </p:nvSpPr>
        <p:spPr>
          <a:xfrm>
            <a:off x="4165600" y="6244590"/>
            <a:ext cx="3860800" cy="476250"/>
          </a:xfrm>
          <a:prstGeom prst="rect">
            <a:avLst/>
          </a:prstGeom>
          <a:noFill/>
          <a:ln w="9525">
            <a:noFill/>
            <a:miter/>
          </a:ln>
        </p:spPr>
        <p:txBody>
          <a:bodyPr anchor="t"/>
          <a:lstStyle>
            <a:lvl1pPr algn="ctr">
              <a:defRPr sz="1680"/>
            </a:lvl1pPr>
          </a:lstStyle>
          <a:p>
            <a:pPr lvl="0" fontAlgn="base"/>
            <a:endParaRPr lang="en-US" altLang="x-none" strike="noStrike" noProof="1"/>
          </a:p>
        </p:txBody>
      </p:sp>
      <p:sp>
        <p:nvSpPr>
          <p:cNvPr id="1030" name="Rectangle 6"/>
          <p:cNvSpPr>
            <a:spLocks noGrp="1"/>
          </p:cNvSpPr>
          <p:nvPr>
            <p:ph type="sldNum" sz="quarter"/>
          </p:nvPr>
        </p:nvSpPr>
        <p:spPr>
          <a:xfrm>
            <a:off x="8737600" y="6244590"/>
            <a:ext cx="2844800" cy="476250"/>
          </a:xfrm>
          <a:prstGeom prst="rect">
            <a:avLst/>
          </a:prstGeom>
          <a:noFill/>
          <a:ln w="9525">
            <a:noFill/>
            <a:miter/>
          </a:ln>
        </p:spPr>
        <p:txBody>
          <a:bodyPr anchor="t"/>
          <a:lstStyle>
            <a:lvl1pPr algn="r">
              <a:defRPr sz="1680"/>
            </a:lvl1p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 bg1="lt1" tx1="dk1" bg2="lt2" tx2="dk2" accent1="accent1" accent2="accent2" accent3="accent3" accent4="accent4" accent5="accent5" accent6="accent6" hlink="hlink" folHlink="folHlink"/>
  <p:sldLayoutIdLst>
    <p:sldLayoutId id="2147483843" r:id="rId1"/>
    <p:sldLayoutId id="2147483844" r:id="rId2"/>
    <p:sldLayoutId id="2147483845" r:id="rId3"/>
    <p:sldLayoutId id="2147483846" r:id="rId4"/>
    <p:sldLayoutId id="2147483847" r:id="rId5"/>
    <p:sldLayoutId id="2147483848" r:id="rId6"/>
    <p:sldLayoutId id="2147483849" r:id="rId7"/>
    <p:sldLayoutId id="2147483850" r:id="rId8"/>
    <p:sldLayoutId id="2147483851" r:id="rId9"/>
    <p:sldLayoutId id="2147483852" r:id="rId10"/>
    <p:sldLayoutId id="2147483853" r:id="rId11"/>
    <p:sldLayoutId id="2147483854" r:id="rId12"/>
  </p:sldLayoutIdLst>
  <p:txStyles>
    <p:titleStyle>
      <a:lvl1pPr marL="0" lvl="0" indent="0" algn="ctr" defTabSz="1097280" eaLnBrk="0" fontAlgn="base" latinLnBrk="0" hangingPunct="0">
        <a:spcBef>
          <a:spcPct val="0"/>
        </a:spcBef>
        <a:spcAft>
          <a:spcPct val="0"/>
        </a:spcAft>
        <a:buClr>
          <a:srgbClr val="000000"/>
        </a:buClr>
        <a:buNone/>
        <a:defRPr sz="5280" b="0" i="0" u="none" kern="1200" baseline="0">
          <a:solidFill>
            <a:schemeClr val="tx2"/>
          </a:solidFill>
          <a:latin typeface="+mj-lt"/>
          <a:ea typeface="+mj-ea"/>
          <a:cs typeface="+mj-cs"/>
        </a:defRPr>
      </a:lvl1pPr>
    </p:titleStyle>
    <p:bodyStyle>
      <a:lvl1pPr marL="411480" lvl="0" indent="-410845" algn="l" defTabSz="1097280" eaLnBrk="0" fontAlgn="base" latinLnBrk="0" hangingPunct="0">
        <a:spcBef>
          <a:spcPct val="24000"/>
        </a:spcBef>
        <a:spcAft>
          <a:spcPct val="0"/>
        </a:spcAft>
        <a:buChar char="•"/>
        <a:defRPr sz="3840" b="0" i="0" u="none" kern="1200" baseline="0">
          <a:solidFill>
            <a:schemeClr val="tx1"/>
          </a:solidFill>
          <a:latin typeface="+mn-lt"/>
          <a:ea typeface="+mn-ea"/>
          <a:cs typeface="+mn-cs"/>
        </a:defRPr>
      </a:lvl1pPr>
      <a:lvl2pPr marL="891540" lvl="1" indent="-342265" algn="l" defTabSz="1097280" eaLnBrk="0" fontAlgn="base" latinLnBrk="0" hangingPunct="0">
        <a:spcBef>
          <a:spcPct val="24000"/>
        </a:spcBef>
        <a:spcAft>
          <a:spcPct val="0"/>
        </a:spcAft>
        <a:buChar char="–"/>
        <a:defRPr sz="3360" b="0" i="0" u="none" kern="1200" baseline="0">
          <a:solidFill>
            <a:schemeClr val="tx1"/>
          </a:solidFill>
          <a:latin typeface="+mn-lt"/>
          <a:ea typeface="+mn-ea"/>
          <a:cs typeface="+mn-cs"/>
        </a:defRPr>
      </a:lvl2pPr>
      <a:lvl3pPr marL="1371600" lvl="2" indent="-273685" algn="l" defTabSz="1097280" eaLnBrk="0" fontAlgn="base" latinLnBrk="0" hangingPunct="0">
        <a:spcBef>
          <a:spcPct val="24000"/>
        </a:spcBef>
        <a:spcAft>
          <a:spcPct val="0"/>
        </a:spcAft>
        <a:buChar char="•"/>
        <a:defRPr sz="2880" b="0" i="0" u="none" kern="1200" baseline="0">
          <a:solidFill>
            <a:schemeClr val="tx1"/>
          </a:solidFill>
          <a:latin typeface="+mn-lt"/>
          <a:ea typeface="+mn-ea"/>
          <a:cs typeface="+mn-cs"/>
        </a:defRPr>
      </a:lvl3pPr>
      <a:lvl4pPr marL="1920240" lvl="3" indent="-273685" algn="l" defTabSz="1097280" eaLnBrk="0" fontAlgn="base" latinLnBrk="0" hangingPunct="0">
        <a:spcBef>
          <a:spcPct val="24000"/>
        </a:spcBef>
        <a:spcAft>
          <a:spcPct val="0"/>
        </a:spcAft>
        <a:buChar char="–"/>
        <a:defRPr sz="2400" b="0" i="0" u="none" kern="1200" baseline="0">
          <a:solidFill>
            <a:schemeClr val="tx1"/>
          </a:solidFill>
          <a:latin typeface="+mn-lt"/>
          <a:ea typeface="+mn-ea"/>
          <a:cs typeface="+mn-cs"/>
        </a:defRPr>
      </a:lvl4pPr>
      <a:lvl5pPr marL="2468880" lvl="4" indent="-273685" algn="l" defTabSz="1097280" eaLnBrk="0" fontAlgn="base" latinLnBrk="0" hangingPunct="0">
        <a:spcBef>
          <a:spcPct val="24000"/>
        </a:spcBef>
        <a:spcAft>
          <a:spcPct val="0"/>
        </a:spcAft>
        <a:buChar char="»"/>
        <a:defRPr sz="2400" b="0" i="0" u="none" kern="1200" baseline="0">
          <a:solidFill>
            <a:schemeClr val="tx1"/>
          </a:solidFill>
          <a:latin typeface="+mn-lt"/>
          <a:ea typeface="+mn-ea"/>
          <a:cs typeface="+mn-cs"/>
        </a:defRPr>
      </a:lvl5pPr>
      <a:lvl6pPr marL="3017520" lvl="5" indent="-273685" algn="l" defTabSz="1097280" eaLnBrk="0" fontAlgn="base" latinLnBrk="0" hangingPunct="0">
        <a:spcBef>
          <a:spcPct val="24000"/>
        </a:spcBef>
        <a:spcAft>
          <a:spcPct val="0"/>
        </a:spcAft>
        <a:buChar char="»"/>
        <a:defRPr sz="2400" b="0" i="0" u="none" kern="1200" baseline="0">
          <a:solidFill>
            <a:schemeClr val="tx1"/>
          </a:solidFill>
          <a:latin typeface="+mn-lt"/>
          <a:ea typeface="+mn-ea"/>
          <a:cs typeface="+mn-cs"/>
        </a:defRPr>
      </a:lvl6pPr>
      <a:lvl7pPr marL="3566160" lvl="6" indent="-273685" algn="l" defTabSz="1097280" eaLnBrk="0" fontAlgn="base" latinLnBrk="0" hangingPunct="0">
        <a:spcBef>
          <a:spcPct val="24000"/>
        </a:spcBef>
        <a:spcAft>
          <a:spcPct val="0"/>
        </a:spcAft>
        <a:buChar char="»"/>
        <a:defRPr sz="2400" b="0" i="0" u="none" kern="1200" baseline="0">
          <a:solidFill>
            <a:schemeClr val="tx1"/>
          </a:solidFill>
          <a:latin typeface="+mn-lt"/>
          <a:ea typeface="+mn-ea"/>
          <a:cs typeface="+mn-cs"/>
        </a:defRPr>
      </a:lvl7pPr>
      <a:lvl8pPr marL="4114800" lvl="7" indent="-273685" algn="l" defTabSz="1097280" eaLnBrk="0" fontAlgn="base" latinLnBrk="0" hangingPunct="0">
        <a:spcBef>
          <a:spcPct val="24000"/>
        </a:spcBef>
        <a:spcAft>
          <a:spcPct val="0"/>
        </a:spcAft>
        <a:buChar char="»"/>
        <a:defRPr sz="2400" b="0" i="0" u="none" kern="1200" baseline="0">
          <a:solidFill>
            <a:schemeClr val="tx1"/>
          </a:solidFill>
          <a:latin typeface="+mn-lt"/>
          <a:ea typeface="+mn-ea"/>
          <a:cs typeface="+mn-cs"/>
        </a:defRPr>
      </a:lvl8pPr>
      <a:lvl9pPr marL="4663440" lvl="8" indent="-273685" algn="l" defTabSz="1097280" eaLnBrk="0" fontAlgn="base" latinLnBrk="0" hangingPunct="0">
        <a:spcBef>
          <a:spcPct val="24000"/>
        </a:spcBef>
        <a:spcAft>
          <a:spcPct val="0"/>
        </a:spcAft>
        <a:buChar char="»"/>
        <a:defRPr sz="2400" b="0" i="0" u="none" kern="1200" baseline="0">
          <a:solidFill>
            <a:schemeClr val="tx1"/>
          </a:solidFill>
          <a:latin typeface="+mn-lt"/>
          <a:ea typeface="+mn-ea"/>
          <a:cs typeface="+mn-cs"/>
        </a:defRPr>
      </a:lvl9pPr>
    </p:bodyStyle>
    <p:otherStyle>
      <a:lvl1pPr marL="0" lvl="0" indent="0" algn="l" defTabSz="1097280" eaLnBrk="1" fontAlgn="base" latinLnBrk="0" hangingPunct="1">
        <a:spcBef>
          <a:spcPct val="0"/>
        </a:spcBef>
        <a:spcAft>
          <a:spcPct val="0"/>
        </a:spcAft>
        <a:buFont typeface="Arial" charset="0"/>
        <a:buNone/>
        <a:defRPr sz="2160" b="0" i="0" u="none" kern="1200" baseline="0">
          <a:solidFill>
            <a:schemeClr val="tx1"/>
          </a:solidFill>
          <a:latin typeface="+mn-lt"/>
          <a:ea typeface="+mn-ea"/>
          <a:cs typeface="+mn-cs"/>
        </a:defRPr>
      </a:lvl1pPr>
      <a:lvl2pPr marL="548640" lvl="1" indent="0" algn="l" defTabSz="1097280" eaLnBrk="1" fontAlgn="base" latinLnBrk="0" hangingPunct="1">
        <a:spcBef>
          <a:spcPct val="0"/>
        </a:spcBef>
        <a:spcAft>
          <a:spcPct val="0"/>
        </a:spcAft>
        <a:buFont typeface="Arial" charset="0"/>
        <a:buNone/>
        <a:defRPr sz="2160" b="0" i="0" u="none" kern="1200" baseline="0">
          <a:solidFill>
            <a:schemeClr val="tx1"/>
          </a:solidFill>
          <a:latin typeface="+mn-lt"/>
          <a:ea typeface="+mn-ea"/>
          <a:cs typeface="+mn-cs"/>
        </a:defRPr>
      </a:lvl2pPr>
      <a:lvl3pPr marL="1097280" lvl="2" indent="0" algn="l" defTabSz="1097280" eaLnBrk="1" fontAlgn="base" latinLnBrk="0" hangingPunct="1">
        <a:spcBef>
          <a:spcPct val="0"/>
        </a:spcBef>
        <a:spcAft>
          <a:spcPct val="0"/>
        </a:spcAft>
        <a:buFont typeface="Arial" charset="0"/>
        <a:buNone/>
        <a:defRPr sz="2160" b="0" i="0" u="none" kern="1200" baseline="0">
          <a:solidFill>
            <a:schemeClr val="tx1"/>
          </a:solidFill>
          <a:latin typeface="+mn-lt"/>
          <a:ea typeface="+mn-ea"/>
          <a:cs typeface="+mn-cs"/>
        </a:defRPr>
      </a:lvl3pPr>
      <a:lvl4pPr marL="1645920" lvl="3" indent="0" algn="l" defTabSz="1097280" eaLnBrk="1" fontAlgn="base" latinLnBrk="0" hangingPunct="1">
        <a:spcBef>
          <a:spcPct val="0"/>
        </a:spcBef>
        <a:spcAft>
          <a:spcPct val="0"/>
        </a:spcAft>
        <a:buFont typeface="Arial" charset="0"/>
        <a:buNone/>
        <a:defRPr sz="2160" b="0" i="0" u="none" kern="1200" baseline="0">
          <a:solidFill>
            <a:schemeClr val="tx1"/>
          </a:solidFill>
          <a:latin typeface="+mn-lt"/>
          <a:ea typeface="+mn-ea"/>
          <a:cs typeface="+mn-cs"/>
        </a:defRPr>
      </a:lvl4pPr>
      <a:lvl5pPr marL="2194560" lvl="4" indent="0" algn="l" defTabSz="1097280" eaLnBrk="1" fontAlgn="base" latinLnBrk="0" hangingPunct="1">
        <a:spcBef>
          <a:spcPct val="0"/>
        </a:spcBef>
        <a:spcAft>
          <a:spcPct val="0"/>
        </a:spcAft>
        <a:buFont typeface="Arial" charset="0"/>
        <a:buNone/>
        <a:defRPr sz="2160" b="0" i="0" u="none" kern="1200" baseline="0">
          <a:solidFill>
            <a:schemeClr val="tx1"/>
          </a:solidFill>
          <a:latin typeface="+mn-lt"/>
          <a:ea typeface="+mn-ea"/>
          <a:cs typeface="+mn-cs"/>
        </a:defRPr>
      </a:lvl5pPr>
      <a:lvl6pPr marL="2743200" lvl="5" indent="0" algn="l" defTabSz="1097280" eaLnBrk="1" fontAlgn="base" latinLnBrk="0" hangingPunct="1">
        <a:spcBef>
          <a:spcPct val="0"/>
        </a:spcBef>
        <a:spcAft>
          <a:spcPct val="0"/>
        </a:spcAft>
        <a:buFont typeface="Arial" charset="0"/>
        <a:buNone/>
        <a:defRPr sz="2160" b="0" i="0" u="none" kern="1200" baseline="0">
          <a:solidFill>
            <a:schemeClr val="tx1"/>
          </a:solidFill>
          <a:latin typeface="+mn-lt"/>
          <a:ea typeface="+mn-ea"/>
          <a:cs typeface="+mn-cs"/>
        </a:defRPr>
      </a:lvl6pPr>
      <a:lvl7pPr marL="3291840" lvl="6" indent="0" algn="l" defTabSz="1097280" eaLnBrk="1" fontAlgn="base" latinLnBrk="0" hangingPunct="1">
        <a:spcBef>
          <a:spcPct val="0"/>
        </a:spcBef>
        <a:spcAft>
          <a:spcPct val="0"/>
        </a:spcAft>
        <a:buFont typeface="Arial" charset="0"/>
        <a:buNone/>
        <a:defRPr sz="2160" b="0" i="0" u="none" kern="1200" baseline="0">
          <a:solidFill>
            <a:schemeClr val="tx1"/>
          </a:solidFill>
          <a:latin typeface="+mn-lt"/>
          <a:ea typeface="+mn-ea"/>
          <a:cs typeface="+mn-cs"/>
        </a:defRPr>
      </a:lvl7pPr>
      <a:lvl8pPr marL="3840480" lvl="7" indent="0" algn="l" defTabSz="1097280" eaLnBrk="1" fontAlgn="base" latinLnBrk="0" hangingPunct="1">
        <a:spcBef>
          <a:spcPct val="0"/>
        </a:spcBef>
        <a:spcAft>
          <a:spcPct val="0"/>
        </a:spcAft>
        <a:buFont typeface="Arial" charset="0"/>
        <a:buNone/>
        <a:defRPr sz="2160" b="0" i="0" u="none" kern="1200" baseline="0">
          <a:solidFill>
            <a:schemeClr val="tx1"/>
          </a:solidFill>
          <a:latin typeface="+mn-lt"/>
          <a:ea typeface="+mn-ea"/>
          <a:cs typeface="+mn-cs"/>
        </a:defRPr>
      </a:lvl8pPr>
      <a:lvl9pPr marL="4389120" lvl="8" indent="0" algn="l" defTabSz="1097280" eaLnBrk="1" fontAlgn="base" latinLnBrk="0" hangingPunct="1">
        <a:spcBef>
          <a:spcPct val="0"/>
        </a:spcBef>
        <a:spcAft>
          <a:spcPct val="0"/>
        </a:spcAft>
        <a:buFont typeface="Arial" charset="0"/>
        <a:buNone/>
        <a:defRPr sz="2160" b="0" i="0" u="none" kern="1200" baseline="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p:cNvSpPr>
          <p:nvPr>
            <p:ph type="title"/>
          </p:nvPr>
        </p:nvSpPr>
        <p:spPr>
          <a:xfrm>
            <a:off x="609600" y="274320"/>
            <a:ext cx="10972800" cy="1143000"/>
          </a:xfrm>
          <a:prstGeom prst="rect">
            <a:avLst/>
          </a:prstGeom>
          <a:noFill/>
          <a:ln w="9525">
            <a:noFill/>
            <a:miter/>
          </a:ln>
        </p:spPr>
        <p:txBody>
          <a:bodyPr anchor="ctr"/>
          <a:lstStyle/>
          <a:p>
            <a:pPr lvl="0"/>
            <a:r>
              <a:rPr lang="zh-CN" altLang="en-US"/>
              <a:t>单击此处编辑母版标题样式</a:t>
            </a:r>
          </a:p>
        </p:txBody>
      </p:sp>
      <p:sp>
        <p:nvSpPr>
          <p:cNvPr id="1027" name="Rectangle 3"/>
          <p:cNvSpPr>
            <a:spLocks noGrp="1"/>
          </p:cNvSpPr>
          <p:nvPr>
            <p:ph type="body"/>
          </p:nvPr>
        </p:nvSpPr>
        <p:spPr>
          <a:xfrm>
            <a:off x="609600" y="1600200"/>
            <a:ext cx="10972800" cy="4526280"/>
          </a:xfrm>
          <a:prstGeom prst="rect">
            <a:avLst/>
          </a:prstGeom>
          <a:noFill/>
          <a:ln w="9525">
            <a:noFill/>
            <a:miter/>
          </a:ln>
        </p:spPr>
        <p:txBody>
          <a:bodyPr anchor="t"/>
          <a:lstStyle/>
          <a:p>
            <a:pPr lvl="0"/>
            <a:r>
              <a:rPr lang="zh-CN" altLang="en-US"/>
              <a:t>单击此处编辑母版文本样式</a:t>
            </a:r>
          </a:p>
          <a:p>
            <a:pPr lvl="1" indent="-285750"/>
            <a:r>
              <a:rPr lang="zh-CN" altLang="en-US"/>
              <a:t>第二级</a:t>
            </a:r>
          </a:p>
          <a:p>
            <a:pPr lvl="2" indent="-228600"/>
            <a:r>
              <a:rPr lang="zh-CN" altLang="en-US"/>
              <a:t>第三级</a:t>
            </a:r>
          </a:p>
          <a:p>
            <a:pPr lvl="3" indent="-228600"/>
            <a:r>
              <a:rPr lang="zh-CN" altLang="en-US"/>
              <a:t>第四级</a:t>
            </a:r>
          </a:p>
          <a:p>
            <a:pPr lvl="4" indent="-228600"/>
            <a:r>
              <a:rPr lang="zh-CN" altLang="en-US"/>
              <a:t>第五级</a:t>
            </a:r>
          </a:p>
        </p:txBody>
      </p:sp>
      <p:sp>
        <p:nvSpPr>
          <p:cNvPr id="1028" name="Rectangle 4"/>
          <p:cNvSpPr>
            <a:spLocks noGrp="1"/>
          </p:cNvSpPr>
          <p:nvPr>
            <p:ph type="dt" sz="half"/>
          </p:nvPr>
        </p:nvSpPr>
        <p:spPr>
          <a:xfrm>
            <a:off x="609600" y="6244590"/>
            <a:ext cx="2844800" cy="476250"/>
          </a:xfrm>
          <a:prstGeom prst="rect">
            <a:avLst/>
          </a:prstGeom>
          <a:noFill/>
          <a:ln w="9525">
            <a:noFill/>
            <a:miter/>
          </a:ln>
        </p:spPr>
        <p:txBody>
          <a:bodyPr anchor="t"/>
          <a:lstStyle>
            <a:lvl1pPr>
              <a:defRPr sz="1680"/>
            </a:lvl1p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1029" name="Rectangle 5"/>
          <p:cNvSpPr>
            <a:spLocks noGrp="1"/>
          </p:cNvSpPr>
          <p:nvPr>
            <p:ph type="ftr" sz="quarter"/>
          </p:nvPr>
        </p:nvSpPr>
        <p:spPr>
          <a:xfrm>
            <a:off x="4165600" y="6244590"/>
            <a:ext cx="3860800" cy="476250"/>
          </a:xfrm>
          <a:prstGeom prst="rect">
            <a:avLst/>
          </a:prstGeom>
          <a:noFill/>
          <a:ln w="9525">
            <a:noFill/>
            <a:miter/>
          </a:ln>
        </p:spPr>
        <p:txBody>
          <a:bodyPr anchor="t"/>
          <a:lstStyle>
            <a:lvl1pPr algn="ctr">
              <a:defRPr sz="1680"/>
            </a:lvl1pPr>
          </a:lstStyle>
          <a:p>
            <a:pPr lvl="0" fontAlgn="base"/>
            <a:endParaRPr lang="en-US" altLang="x-none" strike="noStrike" noProof="1"/>
          </a:p>
        </p:txBody>
      </p:sp>
      <p:sp>
        <p:nvSpPr>
          <p:cNvPr id="1030" name="Rectangle 6"/>
          <p:cNvSpPr>
            <a:spLocks noGrp="1"/>
          </p:cNvSpPr>
          <p:nvPr>
            <p:ph type="sldNum" sz="quarter"/>
          </p:nvPr>
        </p:nvSpPr>
        <p:spPr>
          <a:xfrm>
            <a:off x="8737600" y="6244590"/>
            <a:ext cx="2844800" cy="476250"/>
          </a:xfrm>
          <a:prstGeom prst="rect">
            <a:avLst/>
          </a:prstGeom>
          <a:noFill/>
          <a:ln w="9525">
            <a:noFill/>
            <a:miter/>
          </a:ln>
        </p:spPr>
        <p:txBody>
          <a:bodyPr anchor="t"/>
          <a:lstStyle>
            <a:lvl1pPr algn="r">
              <a:defRPr sz="1680"/>
            </a:lvl1p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 bg1="lt1" tx1="dk1" bg2="lt2" tx2="dk2" accent1="accent1" accent2="accent2" accent3="accent3" accent4="accent4" accent5="accent5" accent6="accent6" hlink="hlink" folHlink="folHlink"/>
  <p:sldLayoutIdLst>
    <p:sldLayoutId id="2147483856" r:id="rId1"/>
    <p:sldLayoutId id="2147483857" r:id="rId2"/>
    <p:sldLayoutId id="2147483858" r:id="rId3"/>
    <p:sldLayoutId id="2147483859" r:id="rId4"/>
    <p:sldLayoutId id="2147483860" r:id="rId5"/>
    <p:sldLayoutId id="2147483861" r:id="rId6"/>
    <p:sldLayoutId id="2147483862" r:id="rId7"/>
    <p:sldLayoutId id="2147483863" r:id="rId8"/>
    <p:sldLayoutId id="2147483864" r:id="rId9"/>
    <p:sldLayoutId id="2147483865" r:id="rId10"/>
    <p:sldLayoutId id="2147483866" r:id="rId11"/>
    <p:sldLayoutId id="2147483867" r:id="rId12"/>
  </p:sldLayoutIdLst>
  <p:txStyles>
    <p:titleStyle>
      <a:lvl1pPr marL="0" lvl="0" indent="0" algn="ctr" defTabSz="1097280" eaLnBrk="0" fontAlgn="base" latinLnBrk="0" hangingPunct="0">
        <a:spcBef>
          <a:spcPct val="0"/>
        </a:spcBef>
        <a:spcAft>
          <a:spcPct val="0"/>
        </a:spcAft>
        <a:buClr>
          <a:srgbClr val="000000"/>
        </a:buClr>
        <a:buNone/>
        <a:defRPr sz="5280" b="0" i="0" u="none" kern="1200" baseline="0">
          <a:solidFill>
            <a:schemeClr val="tx2"/>
          </a:solidFill>
          <a:latin typeface="+mj-lt"/>
          <a:ea typeface="+mj-ea"/>
          <a:cs typeface="+mj-cs"/>
        </a:defRPr>
      </a:lvl1pPr>
    </p:titleStyle>
    <p:bodyStyle>
      <a:lvl1pPr marL="411480" lvl="0" indent="-410845" algn="l" defTabSz="1097280" eaLnBrk="0" fontAlgn="base" latinLnBrk="0" hangingPunct="0">
        <a:spcBef>
          <a:spcPct val="24000"/>
        </a:spcBef>
        <a:spcAft>
          <a:spcPct val="0"/>
        </a:spcAft>
        <a:buChar char="•"/>
        <a:defRPr sz="3840" b="0" i="0" u="none" kern="1200" baseline="0">
          <a:solidFill>
            <a:schemeClr val="tx1"/>
          </a:solidFill>
          <a:latin typeface="+mn-lt"/>
          <a:ea typeface="+mn-ea"/>
          <a:cs typeface="+mn-cs"/>
        </a:defRPr>
      </a:lvl1pPr>
      <a:lvl2pPr marL="891540" lvl="1" indent="-342265" algn="l" defTabSz="1097280" eaLnBrk="0" fontAlgn="base" latinLnBrk="0" hangingPunct="0">
        <a:spcBef>
          <a:spcPct val="24000"/>
        </a:spcBef>
        <a:spcAft>
          <a:spcPct val="0"/>
        </a:spcAft>
        <a:buChar char="–"/>
        <a:defRPr sz="3360" b="0" i="0" u="none" kern="1200" baseline="0">
          <a:solidFill>
            <a:schemeClr val="tx1"/>
          </a:solidFill>
          <a:latin typeface="+mn-lt"/>
          <a:ea typeface="+mn-ea"/>
          <a:cs typeface="+mn-cs"/>
        </a:defRPr>
      </a:lvl2pPr>
      <a:lvl3pPr marL="1371600" lvl="2" indent="-273685" algn="l" defTabSz="1097280" eaLnBrk="0" fontAlgn="base" latinLnBrk="0" hangingPunct="0">
        <a:spcBef>
          <a:spcPct val="24000"/>
        </a:spcBef>
        <a:spcAft>
          <a:spcPct val="0"/>
        </a:spcAft>
        <a:buChar char="•"/>
        <a:defRPr sz="2880" b="0" i="0" u="none" kern="1200" baseline="0">
          <a:solidFill>
            <a:schemeClr val="tx1"/>
          </a:solidFill>
          <a:latin typeface="+mn-lt"/>
          <a:ea typeface="+mn-ea"/>
          <a:cs typeface="+mn-cs"/>
        </a:defRPr>
      </a:lvl3pPr>
      <a:lvl4pPr marL="1920240" lvl="3" indent="-273685" algn="l" defTabSz="1097280" eaLnBrk="0" fontAlgn="base" latinLnBrk="0" hangingPunct="0">
        <a:spcBef>
          <a:spcPct val="24000"/>
        </a:spcBef>
        <a:spcAft>
          <a:spcPct val="0"/>
        </a:spcAft>
        <a:buChar char="–"/>
        <a:defRPr sz="2400" b="0" i="0" u="none" kern="1200" baseline="0">
          <a:solidFill>
            <a:schemeClr val="tx1"/>
          </a:solidFill>
          <a:latin typeface="+mn-lt"/>
          <a:ea typeface="+mn-ea"/>
          <a:cs typeface="+mn-cs"/>
        </a:defRPr>
      </a:lvl4pPr>
      <a:lvl5pPr marL="2468880" lvl="4" indent="-273685" algn="l" defTabSz="1097280" eaLnBrk="0" fontAlgn="base" latinLnBrk="0" hangingPunct="0">
        <a:spcBef>
          <a:spcPct val="24000"/>
        </a:spcBef>
        <a:spcAft>
          <a:spcPct val="0"/>
        </a:spcAft>
        <a:buChar char="»"/>
        <a:defRPr sz="2400" b="0" i="0" u="none" kern="1200" baseline="0">
          <a:solidFill>
            <a:schemeClr val="tx1"/>
          </a:solidFill>
          <a:latin typeface="+mn-lt"/>
          <a:ea typeface="+mn-ea"/>
          <a:cs typeface="+mn-cs"/>
        </a:defRPr>
      </a:lvl5pPr>
      <a:lvl6pPr marL="3017520" lvl="5" indent="-273685" algn="l" defTabSz="1097280" eaLnBrk="0" fontAlgn="base" latinLnBrk="0" hangingPunct="0">
        <a:spcBef>
          <a:spcPct val="24000"/>
        </a:spcBef>
        <a:spcAft>
          <a:spcPct val="0"/>
        </a:spcAft>
        <a:buChar char="»"/>
        <a:defRPr sz="2400" b="0" i="0" u="none" kern="1200" baseline="0">
          <a:solidFill>
            <a:schemeClr val="tx1"/>
          </a:solidFill>
          <a:latin typeface="+mn-lt"/>
          <a:ea typeface="+mn-ea"/>
          <a:cs typeface="+mn-cs"/>
        </a:defRPr>
      </a:lvl6pPr>
      <a:lvl7pPr marL="3566160" lvl="6" indent="-273685" algn="l" defTabSz="1097280" eaLnBrk="0" fontAlgn="base" latinLnBrk="0" hangingPunct="0">
        <a:spcBef>
          <a:spcPct val="24000"/>
        </a:spcBef>
        <a:spcAft>
          <a:spcPct val="0"/>
        </a:spcAft>
        <a:buChar char="»"/>
        <a:defRPr sz="2400" b="0" i="0" u="none" kern="1200" baseline="0">
          <a:solidFill>
            <a:schemeClr val="tx1"/>
          </a:solidFill>
          <a:latin typeface="+mn-lt"/>
          <a:ea typeface="+mn-ea"/>
          <a:cs typeface="+mn-cs"/>
        </a:defRPr>
      </a:lvl7pPr>
      <a:lvl8pPr marL="4114800" lvl="7" indent="-273685" algn="l" defTabSz="1097280" eaLnBrk="0" fontAlgn="base" latinLnBrk="0" hangingPunct="0">
        <a:spcBef>
          <a:spcPct val="24000"/>
        </a:spcBef>
        <a:spcAft>
          <a:spcPct val="0"/>
        </a:spcAft>
        <a:buChar char="»"/>
        <a:defRPr sz="2400" b="0" i="0" u="none" kern="1200" baseline="0">
          <a:solidFill>
            <a:schemeClr val="tx1"/>
          </a:solidFill>
          <a:latin typeface="+mn-lt"/>
          <a:ea typeface="+mn-ea"/>
          <a:cs typeface="+mn-cs"/>
        </a:defRPr>
      </a:lvl8pPr>
      <a:lvl9pPr marL="4663440" lvl="8" indent="-273685" algn="l" defTabSz="1097280" eaLnBrk="0" fontAlgn="base" latinLnBrk="0" hangingPunct="0">
        <a:spcBef>
          <a:spcPct val="24000"/>
        </a:spcBef>
        <a:spcAft>
          <a:spcPct val="0"/>
        </a:spcAft>
        <a:buChar char="»"/>
        <a:defRPr sz="2400" b="0" i="0" u="none" kern="1200" baseline="0">
          <a:solidFill>
            <a:schemeClr val="tx1"/>
          </a:solidFill>
          <a:latin typeface="+mn-lt"/>
          <a:ea typeface="+mn-ea"/>
          <a:cs typeface="+mn-cs"/>
        </a:defRPr>
      </a:lvl9pPr>
    </p:bodyStyle>
    <p:otherStyle>
      <a:lvl1pPr marL="0" lvl="0" indent="0" algn="l" defTabSz="1097280" eaLnBrk="1" fontAlgn="base" latinLnBrk="0" hangingPunct="1">
        <a:spcBef>
          <a:spcPct val="0"/>
        </a:spcBef>
        <a:spcAft>
          <a:spcPct val="0"/>
        </a:spcAft>
        <a:buFont typeface="Arial" charset="0"/>
        <a:buNone/>
        <a:defRPr sz="2160" b="0" i="0" u="none" kern="1200" baseline="0">
          <a:solidFill>
            <a:schemeClr val="tx1"/>
          </a:solidFill>
          <a:latin typeface="+mn-lt"/>
          <a:ea typeface="+mn-ea"/>
          <a:cs typeface="+mn-cs"/>
        </a:defRPr>
      </a:lvl1pPr>
      <a:lvl2pPr marL="548640" lvl="1" indent="0" algn="l" defTabSz="1097280" eaLnBrk="1" fontAlgn="base" latinLnBrk="0" hangingPunct="1">
        <a:spcBef>
          <a:spcPct val="0"/>
        </a:spcBef>
        <a:spcAft>
          <a:spcPct val="0"/>
        </a:spcAft>
        <a:buFont typeface="Arial" charset="0"/>
        <a:buNone/>
        <a:defRPr sz="2160" b="0" i="0" u="none" kern="1200" baseline="0">
          <a:solidFill>
            <a:schemeClr val="tx1"/>
          </a:solidFill>
          <a:latin typeface="+mn-lt"/>
          <a:ea typeface="+mn-ea"/>
          <a:cs typeface="+mn-cs"/>
        </a:defRPr>
      </a:lvl2pPr>
      <a:lvl3pPr marL="1097280" lvl="2" indent="0" algn="l" defTabSz="1097280" eaLnBrk="1" fontAlgn="base" latinLnBrk="0" hangingPunct="1">
        <a:spcBef>
          <a:spcPct val="0"/>
        </a:spcBef>
        <a:spcAft>
          <a:spcPct val="0"/>
        </a:spcAft>
        <a:buFont typeface="Arial" charset="0"/>
        <a:buNone/>
        <a:defRPr sz="2160" b="0" i="0" u="none" kern="1200" baseline="0">
          <a:solidFill>
            <a:schemeClr val="tx1"/>
          </a:solidFill>
          <a:latin typeface="+mn-lt"/>
          <a:ea typeface="+mn-ea"/>
          <a:cs typeface="+mn-cs"/>
        </a:defRPr>
      </a:lvl3pPr>
      <a:lvl4pPr marL="1645920" lvl="3" indent="0" algn="l" defTabSz="1097280" eaLnBrk="1" fontAlgn="base" latinLnBrk="0" hangingPunct="1">
        <a:spcBef>
          <a:spcPct val="0"/>
        </a:spcBef>
        <a:spcAft>
          <a:spcPct val="0"/>
        </a:spcAft>
        <a:buFont typeface="Arial" charset="0"/>
        <a:buNone/>
        <a:defRPr sz="2160" b="0" i="0" u="none" kern="1200" baseline="0">
          <a:solidFill>
            <a:schemeClr val="tx1"/>
          </a:solidFill>
          <a:latin typeface="+mn-lt"/>
          <a:ea typeface="+mn-ea"/>
          <a:cs typeface="+mn-cs"/>
        </a:defRPr>
      </a:lvl4pPr>
      <a:lvl5pPr marL="2194560" lvl="4" indent="0" algn="l" defTabSz="1097280" eaLnBrk="1" fontAlgn="base" latinLnBrk="0" hangingPunct="1">
        <a:spcBef>
          <a:spcPct val="0"/>
        </a:spcBef>
        <a:spcAft>
          <a:spcPct val="0"/>
        </a:spcAft>
        <a:buFont typeface="Arial" charset="0"/>
        <a:buNone/>
        <a:defRPr sz="2160" b="0" i="0" u="none" kern="1200" baseline="0">
          <a:solidFill>
            <a:schemeClr val="tx1"/>
          </a:solidFill>
          <a:latin typeface="+mn-lt"/>
          <a:ea typeface="+mn-ea"/>
          <a:cs typeface="+mn-cs"/>
        </a:defRPr>
      </a:lvl5pPr>
      <a:lvl6pPr marL="2743200" lvl="5" indent="0" algn="l" defTabSz="1097280" eaLnBrk="1" fontAlgn="base" latinLnBrk="0" hangingPunct="1">
        <a:spcBef>
          <a:spcPct val="0"/>
        </a:spcBef>
        <a:spcAft>
          <a:spcPct val="0"/>
        </a:spcAft>
        <a:buFont typeface="Arial" charset="0"/>
        <a:buNone/>
        <a:defRPr sz="2160" b="0" i="0" u="none" kern="1200" baseline="0">
          <a:solidFill>
            <a:schemeClr val="tx1"/>
          </a:solidFill>
          <a:latin typeface="+mn-lt"/>
          <a:ea typeface="+mn-ea"/>
          <a:cs typeface="+mn-cs"/>
        </a:defRPr>
      </a:lvl6pPr>
      <a:lvl7pPr marL="3291840" lvl="6" indent="0" algn="l" defTabSz="1097280" eaLnBrk="1" fontAlgn="base" latinLnBrk="0" hangingPunct="1">
        <a:spcBef>
          <a:spcPct val="0"/>
        </a:spcBef>
        <a:spcAft>
          <a:spcPct val="0"/>
        </a:spcAft>
        <a:buFont typeface="Arial" charset="0"/>
        <a:buNone/>
        <a:defRPr sz="2160" b="0" i="0" u="none" kern="1200" baseline="0">
          <a:solidFill>
            <a:schemeClr val="tx1"/>
          </a:solidFill>
          <a:latin typeface="+mn-lt"/>
          <a:ea typeface="+mn-ea"/>
          <a:cs typeface="+mn-cs"/>
        </a:defRPr>
      </a:lvl7pPr>
      <a:lvl8pPr marL="3840480" lvl="7" indent="0" algn="l" defTabSz="1097280" eaLnBrk="1" fontAlgn="base" latinLnBrk="0" hangingPunct="1">
        <a:spcBef>
          <a:spcPct val="0"/>
        </a:spcBef>
        <a:spcAft>
          <a:spcPct val="0"/>
        </a:spcAft>
        <a:buFont typeface="Arial" charset="0"/>
        <a:buNone/>
        <a:defRPr sz="2160" b="0" i="0" u="none" kern="1200" baseline="0">
          <a:solidFill>
            <a:schemeClr val="tx1"/>
          </a:solidFill>
          <a:latin typeface="+mn-lt"/>
          <a:ea typeface="+mn-ea"/>
          <a:cs typeface="+mn-cs"/>
        </a:defRPr>
      </a:lvl8pPr>
      <a:lvl9pPr marL="4389120" lvl="8" indent="0" algn="l" defTabSz="1097280" eaLnBrk="1" fontAlgn="base" latinLnBrk="0" hangingPunct="1">
        <a:spcBef>
          <a:spcPct val="0"/>
        </a:spcBef>
        <a:spcAft>
          <a:spcPct val="0"/>
        </a:spcAft>
        <a:buFont typeface="Arial" charset="0"/>
        <a:buNone/>
        <a:defRPr sz="2160" b="0" i="0" u="none" kern="1200" baseline="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p:cNvSpPr>
          <p:nvPr>
            <p:ph type="title"/>
          </p:nvPr>
        </p:nvSpPr>
        <p:spPr>
          <a:xfrm>
            <a:off x="609600" y="274320"/>
            <a:ext cx="10972800" cy="1143000"/>
          </a:xfrm>
          <a:prstGeom prst="rect">
            <a:avLst/>
          </a:prstGeom>
          <a:noFill/>
          <a:ln w="9525">
            <a:noFill/>
            <a:miter/>
          </a:ln>
        </p:spPr>
        <p:txBody>
          <a:bodyPr anchor="ctr"/>
          <a:lstStyle/>
          <a:p>
            <a:pPr lvl="0"/>
            <a:r>
              <a:rPr lang="zh-CN" altLang="en-US"/>
              <a:t>单击此处编辑母版标题样式</a:t>
            </a:r>
          </a:p>
        </p:txBody>
      </p:sp>
      <p:sp>
        <p:nvSpPr>
          <p:cNvPr id="1027" name="Rectangle 3"/>
          <p:cNvSpPr>
            <a:spLocks noGrp="1"/>
          </p:cNvSpPr>
          <p:nvPr>
            <p:ph type="body"/>
          </p:nvPr>
        </p:nvSpPr>
        <p:spPr>
          <a:xfrm>
            <a:off x="609600" y="1600200"/>
            <a:ext cx="10972800" cy="4526280"/>
          </a:xfrm>
          <a:prstGeom prst="rect">
            <a:avLst/>
          </a:prstGeom>
          <a:noFill/>
          <a:ln w="9525">
            <a:noFill/>
            <a:miter/>
          </a:ln>
        </p:spPr>
        <p:txBody>
          <a:bodyPr anchor="t"/>
          <a:lstStyle/>
          <a:p>
            <a:pPr lvl="0"/>
            <a:r>
              <a:rPr lang="zh-CN" altLang="en-US"/>
              <a:t>单击此处编辑母版文本样式</a:t>
            </a:r>
          </a:p>
          <a:p>
            <a:pPr lvl="1" indent="-285750"/>
            <a:r>
              <a:rPr lang="zh-CN" altLang="en-US"/>
              <a:t>第二级</a:t>
            </a:r>
          </a:p>
          <a:p>
            <a:pPr lvl="2" indent="-228600"/>
            <a:r>
              <a:rPr lang="zh-CN" altLang="en-US"/>
              <a:t>第三级</a:t>
            </a:r>
          </a:p>
          <a:p>
            <a:pPr lvl="3" indent="-228600"/>
            <a:r>
              <a:rPr lang="zh-CN" altLang="en-US"/>
              <a:t>第四级</a:t>
            </a:r>
          </a:p>
          <a:p>
            <a:pPr lvl="4" indent="-228600"/>
            <a:r>
              <a:rPr lang="zh-CN" altLang="en-US"/>
              <a:t>第五级</a:t>
            </a:r>
          </a:p>
        </p:txBody>
      </p:sp>
      <p:sp>
        <p:nvSpPr>
          <p:cNvPr id="1028" name="Rectangle 4"/>
          <p:cNvSpPr>
            <a:spLocks noGrp="1"/>
          </p:cNvSpPr>
          <p:nvPr>
            <p:ph type="dt" sz="half"/>
          </p:nvPr>
        </p:nvSpPr>
        <p:spPr>
          <a:xfrm>
            <a:off x="609600" y="6244590"/>
            <a:ext cx="2844800" cy="476250"/>
          </a:xfrm>
          <a:prstGeom prst="rect">
            <a:avLst/>
          </a:prstGeom>
          <a:noFill/>
          <a:ln w="9525">
            <a:noFill/>
            <a:miter/>
          </a:ln>
        </p:spPr>
        <p:txBody>
          <a:bodyPr anchor="t"/>
          <a:lstStyle>
            <a:lvl1pPr>
              <a:defRPr sz="1680"/>
            </a:lvl1pPr>
          </a:lstStyle>
          <a:p>
            <a:pPr lvl="0" fontAlgn="base"/>
            <a:fld id="{BB962C8B-B14F-4D97-AF65-F5344CB8AC3E}" type="datetimeFigureOut">
              <a:rPr lang="zh-CN" altLang="en-US" strike="noStrike" noProof="1" dirty="0">
                <a:latin typeface="Arial" charset="0"/>
                <a:ea typeface="宋体" charset="-122"/>
                <a:cs typeface="+mn-ea"/>
              </a:rPr>
              <a:pPr lvl="0" fontAlgn="base"/>
              <a:t>2018/3/15</a:t>
            </a:fld>
            <a:endParaRPr lang="zh-CN" altLang="en-US" strike="noStrike" noProof="1">
              <a:latin typeface="Arial" charset="0"/>
              <a:ea typeface="宋体" charset="-122"/>
              <a:cs typeface="+mn-ea"/>
            </a:endParaRPr>
          </a:p>
        </p:txBody>
      </p:sp>
      <p:sp>
        <p:nvSpPr>
          <p:cNvPr id="1029" name="Rectangle 5"/>
          <p:cNvSpPr>
            <a:spLocks noGrp="1"/>
          </p:cNvSpPr>
          <p:nvPr>
            <p:ph type="ftr" sz="quarter"/>
          </p:nvPr>
        </p:nvSpPr>
        <p:spPr>
          <a:xfrm>
            <a:off x="4165600" y="6244590"/>
            <a:ext cx="3860800" cy="476250"/>
          </a:xfrm>
          <a:prstGeom prst="rect">
            <a:avLst/>
          </a:prstGeom>
          <a:noFill/>
          <a:ln w="9525">
            <a:noFill/>
            <a:miter/>
          </a:ln>
        </p:spPr>
        <p:txBody>
          <a:bodyPr anchor="t"/>
          <a:lstStyle>
            <a:lvl1pPr algn="ctr">
              <a:defRPr sz="1680"/>
            </a:lvl1pPr>
          </a:lstStyle>
          <a:p>
            <a:pPr lvl="0" fontAlgn="base"/>
            <a:endParaRPr lang="en-US" altLang="x-none" strike="noStrike" noProof="1"/>
          </a:p>
        </p:txBody>
      </p:sp>
      <p:sp>
        <p:nvSpPr>
          <p:cNvPr id="1030" name="Rectangle 6"/>
          <p:cNvSpPr>
            <a:spLocks noGrp="1"/>
          </p:cNvSpPr>
          <p:nvPr>
            <p:ph type="sldNum" sz="quarter"/>
          </p:nvPr>
        </p:nvSpPr>
        <p:spPr>
          <a:xfrm>
            <a:off x="8737600" y="6244590"/>
            <a:ext cx="2844800" cy="476250"/>
          </a:xfrm>
          <a:prstGeom prst="rect">
            <a:avLst/>
          </a:prstGeom>
          <a:noFill/>
          <a:ln w="9525">
            <a:noFill/>
            <a:miter/>
          </a:ln>
        </p:spPr>
        <p:txBody>
          <a:bodyPr anchor="t"/>
          <a:lstStyle>
            <a:lvl1pPr algn="r">
              <a:defRPr sz="1680"/>
            </a:lvl1pPr>
          </a:lstStyle>
          <a:p>
            <a:pPr lvl="0" fontAlgn="base"/>
            <a:fld id="{9A0DB2DC-4C9A-4742-B13C-FB6460FD3503}" type="slidenum">
              <a:rPr lang="zh-CN" altLang="en-US" strike="noStrike" noProof="1" dirty="0">
                <a:latin typeface="Arial" charset="0"/>
                <a:ea typeface="宋体" charset="-122"/>
                <a:cs typeface="+mn-ea"/>
              </a:rPr>
              <a:pPr lvl="0" fontAlgn="base"/>
              <a:t>‹#›</a:t>
            </a:fld>
            <a:endParaRPr lang="zh-CN" altLang="en-US" strike="noStrike" noProof="1"/>
          </a:p>
        </p:txBody>
      </p:sp>
    </p:spTree>
  </p:cSld>
  <p:clrMap bg1="lt1" tx1="dk1" bg2="lt2" tx2="dk2" accent1="accent1" accent2="accent2" accent3="accent3" accent4="accent4" accent5="accent5" accent6="accent6" hlink="hlink" folHlink="folHlink"/>
  <p:sldLayoutIdLst>
    <p:sldLayoutId id="2147483869" r:id="rId1"/>
    <p:sldLayoutId id="2147483870" r:id="rId2"/>
    <p:sldLayoutId id="2147483871" r:id="rId3"/>
    <p:sldLayoutId id="2147483872" r:id="rId4"/>
    <p:sldLayoutId id="2147483873" r:id="rId5"/>
    <p:sldLayoutId id="2147483874" r:id="rId6"/>
    <p:sldLayoutId id="2147483875" r:id="rId7"/>
    <p:sldLayoutId id="2147483876" r:id="rId8"/>
    <p:sldLayoutId id="2147483877" r:id="rId9"/>
    <p:sldLayoutId id="2147483878" r:id="rId10"/>
    <p:sldLayoutId id="2147483879" r:id="rId11"/>
    <p:sldLayoutId id="2147483880" r:id="rId12"/>
  </p:sldLayoutIdLst>
  <p:txStyles>
    <p:titleStyle>
      <a:lvl1pPr marL="0" lvl="0" indent="0" algn="ctr" defTabSz="1097280" eaLnBrk="0" fontAlgn="base" latinLnBrk="0" hangingPunct="0">
        <a:spcBef>
          <a:spcPct val="0"/>
        </a:spcBef>
        <a:spcAft>
          <a:spcPct val="0"/>
        </a:spcAft>
        <a:buClr>
          <a:srgbClr val="000000"/>
        </a:buClr>
        <a:buNone/>
        <a:defRPr sz="5280" b="0" i="0" u="none" kern="1200" baseline="0">
          <a:solidFill>
            <a:schemeClr val="tx2"/>
          </a:solidFill>
          <a:latin typeface="+mj-lt"/>
          <a:ea typeface="+mj-ea"/>
          <a:cs typeface="+mj-cs"/>
        </a:defRPr>
      </a:lvl1pPr>
    </p:titleStyle>
    <p:bodyStyle>
      <a:lvl1pPr marL="411480" lvl="0" indent="-410845" algn="l" defTabSz="1097280" eaLnBrk="0" fontAlgn="base" latinLnBrk="0" hangingPunct="0">
        <a:spcBef>
          <a:spcPct val="24000"/>
        </a:spcBef>
        <a:spcAft>
          <a:spcPct val="0"/>
        </a:spcAft>
        <a:buChar char="•"/>
        <a:defRPr sz="3840" b="0" i="0" u="none" kern="1200" baseline="0">
          <a:solidFill>
            <a:schemeClr val="tx1"/>
          </a:solidFill>
          <a:latin typeface="+mn-lt"/>
          <a:ea typeface="+mn-ea"/>
          <a:cs typeface="+mn-cs"/>
        </a:defRPr>
      </a:lvl1pPr>
      <a:lvl2pPr marL="891540" lvl="1" indent="-342265" algn="l" defTabSz="1097280" eaLnBrk="0" fontAlgn="base" latinLnBrk="0" hangingPunct="0">
        <a:spcBef>
          <a:spcPct val="24000"/>
        </a:spcBef>
        <a:spcAft>
          <a:spcPct val="0"/>
        </a:spcAft>
        <a:buChar char="–"/>
        <a:defRPr sz="3360" b="0" i="0" u="none" kern="1200" baseline="0">
          <a:solidFill>
            <a:schemeClr val="tx1"/>
          </a:solidFill>
          <a:latin typeface="+mn-lt"/>
          <a:ea typeface="+mn-ea"/>
          <a:cs typeface="+mn-cs"/>
        </a:defRPr>
      </a:lvl2pPr>
      <a:lvl3pPr marL="1371600" lvl="2" indent="-273685" algn="l" defTabSz="1097280" eaLnBrk="0" fontAlgn="base" latinLnBrk="0" hangingPunct="0">
        <a:spcBef>
          <a:spcPct val="24000"/>
        </a:spcBef>
        <a:spcAft>
          <a:spcPct val="0"/>
        </a:spcAft>
        <a:buChar char="•"/>
        <a:defRPr sz="2880" b="0" i="0" u="none" kern="1200" baseline="0">
          <a:solidFill>
            <a:schemeClr val="tx1"/>
          </a:solidFill>
          <a:latin typeface="+mn-lt"/>
          <a:ea typeface="+mn-ea"/>
          <a:cs typeface="+mn-cs"/>
        </a:defRPr>
      </a:lvl3pPr>
      <a:lvl4pPr marL="1920240" lvl="3" indent="-273685" algn="l" defTabSz="1097280" eaLnBrk="0" fontAlgn="base" latinLnBrk="0" hangingPunct="0">
        <a:spcBef>
          <a:spcPct val="24000"/>
        </a:spcBef>
        <a:spcAft>
          <a:spcPct val="0"/>
        </a:spcAft>
        <a:buChar char="–"/>
        <a:defRPr sz="2400" b="0" i="0" u="none" kern="1200" baseline="0">
          <a:solidFill>
            <a:schemeClr val="tx1"/>
          </a:solidFill>
          <a:latin typeface="+mn-lt"/>
          <a:ea typeface="+mn-ea"/>
          <a:cs typeface="+mn-cs"/>
        </a:defRPr>
      </a:lvl4pPr>
      <a:lvl5pPr marL="2468880" lvl="4" indent="-273685" algn="l" defTabSz="1097280" eaLnBrk="0" fontAlgn="base" latinLnBrk="0" hangingPunct="0">
        <a:spcBef>
          <a:spcPct val="24000"/>
        </a:spcBef>
        <a:spcAft>
          <a:spcPct val="0"/>
        </a:spcAft>
        <a:buChar char="»"/>
        <a:defRPr sz="2400" b="0" i="0" u="none" kern="1200" baseline="0">
          <a:solidFill>
            <a:schemeClr val="tx1"/>
          </a:solidFill>
          <a:latin typeface="+mn-lt"/>
          <a:ea typeface="+mn-ea"/>
          <a:cs typeface="+mn-cs"/>
        </a:defRPr>
      </a:lvl5pPr>
      <a:lvl6pPr marL="3017520" lvl="5" indent="-273685" algn="l" defTabSz="1097280" eaLnBrk="0" fontAlgn="base" latinLnBrk="0" hangingPunct="0">
        <a:spcBef>
          <a:spcPct val="24000"/>
        </a:spcBef>
        <a:spcAft>
          <a:spcPct val="0"/>
        </a:spcAft>
        <a:buChar char="»"/>
        <a:defRPr sz="2400" b="0" i="0" u="none" kern="1200" baseline="0">
          <a:solidFill>
            <a:schemeClr val="tx1"/>
          </a:solidFill>
          <a:latin typeface="+mn-lt"/>
          <a:ea typeface="+mn-ea"/>
          <a:cs typeface="+mn-cs"/>
        </a:defRPr>
      </a:lvl6pPr>
      <a:lvl7pPr marL="3566160" lvl="6" indent="-273685" algn="l" defTabSz="1097280" eaLnBrk="0" fontAlgn="base" latinLnBrk="0" hangingPunct="0">
        <a:spcBef>
          <a:spcPct val="24000"/>
        </a:spcBef>
        <a:spcAft>
          <a:spcPct val="0"/>
        </a:spcAft>
        <a:buChar char="»"/>
        <a:defRPr sz="2400" b="0" i="0" u="none" kern="1200" baseline="0">
          <a:solidFill>
            <a:schemeClr val="tx1"/>
          </a:solidFill>
          <a:latin typeface="+mn-lt"/>
          <a:ea typeface="+mn-ea"/>
          <a:cs typeface="+mn-cs"/>
        </a:defRPr>
      </a:lvl7pPr>
      <a:lvl8pPr marL="4114800" lvl="7" indent="-273685" algn="l" defTabSz="1097280" eaLnBrk="0" fontAlgn="base" latinLnBrk="0" hangingPunct="0">
        <a:spcBef>
          <a:spcPct val="24000"/>
        </a:spcBef>
        <a:spcAft>
          <a:spcPct val="0"/>
        </a:spcAft>
        <a:buChar char="»"/>
        <a:defRPr sz="2400" b="0" i="0" u="none" kern="1200" baseline="0">
          <a:solidFill>
            <a:schemeClr val="tx1"/>
          </a:solidFill>
          <a:latin typeface="+mn-lt"/>
          <a:ea typeface="+mn-ea"/>
          <a:cs typeface="+mn-cs"/>
        </a:defRPr>
      </a:lvl8pPr>
      <a:lvl9pPr marL="4663440" lvl="8" indent="-273685" algn="l" defTabSz="1097280" eaLnBrk="0" fontAlgn="base" latinLnBrk="0" hangingPunct="0">
        <a:spcBef>
          <a:spcPct val="24000"/>
        </a:spcBef>
        <a:spcAft>
          <a:spcPct val="0"/>
        </a:spcAft>
        <a:buChar char="»"/>
        <a:defRPr sz="2400" b="0" i="0" u="none" kern="1200" baseline="0">
          <a:solidFill>
            <a:schemeClr val="tx1"/>
          </a:solidFill>
          <a:latin typeface="+mn-lt"/>
          <a:ea typeface="+mn-ea"/>
          <a:cs typeface="+mn-cs"/>
        </a:defRPr>
      </a:lvl9pPr>
    </p:bodyStyle>
    <p:otherStyle>
      <a:lvl1pPr marL="0" lvl="0" indent="0" algn="l" defTabSz="1097280" eaLnBrk="1" fontAlgn="base" latinLnBrk="0" hangingPunct="1">
        <a:spcBef>
          <a:spcPct val="0"/>
        </a:spcBef>
        <a:spcAft>
          <a:spcPct val="0"/>
        </a:spcAft>
        <a:buFont typeface="Arial" charset="0"/>
        <a:buNone/>
        <a:defRPr sz="2160" b="0" i="0" u="none" kern="1200" baseline="0">
          <a:solidFill>
            <a:schemeClr val="tx1"/>
          </a:solidFill>
          <a:latin typeface="+mn-lt"/>
          <a:ea typeface="+mn-ea"/>
          <a:cs typeface="+mn-cs"/>
        </a:defRPr>
      </a:lvl1pPr>
      <a:lvl2pPr marL="548640" lvl="1" indent="0" algn="l" defTabSz="1097280" eaLnBrk="1" fontAlgn="base" latinLnBrk="0" hangingPunct="1">
        <a:spcBef>
          <a:spcPct val="0"/>
        </a:spcBef>
        <a:spcAft>
          <a:spcPct val="0"/>
        </a:spcAft>
        <a:buFont typeface="Arial" charset="0"/>
        <a:buNone/>
        <a:defRPr sz="2160" b="0" i="0" u="none" kern="1200" baseline="0">
          <a:solidFill>
            <a:schemeClr val="tx1"/>
          </a:solidFill>
          <a:latin typeface="+mn-lt"/>
          <a:ea typeface="+mn-ea"/>
          <a:cs typeface="+mn-cs"/>
        </a:defRPr>
      </a:lvl2pPr>
      <a:lvl3pPr marL="1097280" lvl="2" indent="0" algn="l" defTabSz="1097280" eaLnBrk="1" fontAlgn="base" latinLnBrk="0" hangingPunct="1">
        <a:spcBef>
          <a:spcPct val="0"/>
        </a:spcBef>
        <a:spcAft>
          <a:spcPct val="0"/>
        </a:spcAft>
        <a:buFont typeface="Arial" charset="0"/>
        <a:buNone/>
        <a:defRPr sz="2160" b="0" i="0" u="none" kern="1200" baseline="0">
          <a:solidFill>
            <a:schemeClr val="tx1"/>
          </a:solidFill>
          <a:latin typeface="+mn-lt"/>
          <a:ea typeface="+mn-ea"/>
          <a:cs typeface="+mn-cs"/>
        </a:defRPr>
      </a:lvl3pPr>
      <a:lvl4pPr marL="1645920" lvl="3" indent="0" algn="l" defTabSz="1097280" eaLnBrk="1" fontAlgn="base" latinLnBrk="0" hangingPunct="1">
        <a:spcBef>
          <a:spcPct val="0"/>
        </a:spcBef>
        <a:spcAft>
          <a:spcPct val="0"/>
        </a:spcAft>
        <a:buFont typeface="Arial" charset="0"/>
        <a:buNone/>
        <a:defRPr sz="2160" b="0" i="0" u="none" kern="1200" baseline="0">
          <a:solidFill>
            <a:schemeClr val="tx1"/>
          </a:solidFill>
          <a:latin typeface="+mn-lt"/>
          <a:ea typeface="+mn-ea"/>
          <a:cs typeface="+mn-cs"/>
        </a:defRPr>
      </a:lvl4pPr>
      <a:lvl5pPr marL="2194560" lvl="4" indent="0" algn="l" defTabSz="1097280" eaLnBrk="1" fontAlgn="base" latinLnBrk="0" hangingPunct="1">
        <a:spcBef>
          <a:spcPct val="0"/>
        </a:spcBef>
        <a:spcAft>
          <a:spcPct val="0"/>
        </a:spcAft>
        <a:buFont typeface="Arial" charset="0"/>
        <a:buNone/>
        <a:defRPr sz="2160" b="0" i="0" u="none" kern="1200" baseline="0">
          <a:solidFill>
            <a:schemeClr val="tx1"/>
          </a:solidFill>
          <a:latin typeface="+mn-lt"/>
          <a:ea typeface="+mn-ea"/>
          <a:cs typeface="+mn-cs"/>
        </a:defRPr>
      </a:lvl5pPr>
      <a:lvl6pPr marL="2743200" lvl="5" indent="0" algn="l" defTabSz="1097280" eaLnBrk="1" fontAlgn="base" latinLnBrk="0" hangingPunct="1">
        <a:spcBef>
          <a:spcPct val="0"/>
        </a:spcBef>
        <a:spcAft>
          <a:spcPct val="0"/>
        </a:spcAft>
        <a:buFont typeface="Arial" charset="0"/>
        <a:buNone/>
        <a:defRPr sz="2160" b="0" i="0" u="none" kern="1200" baseline="0">
          <a:solidFill>
            <a:schemeClr val="tx1"/>
          </a:solidFill>
          <a:latin typeface="+mn-lt"/>
          <a:ea typeface="+mn-ea"/>
          <a:cs typeface="+mn-cs"/>
        </a:defRPr>
      </a:lvl6pPr>
      <a:lvl7pPr marL="3291840" lvl="6" indent="0" algn="l" defTabSz="1097280" eaLnBrk="1" fontAlgn="base" latinLnBrk="0" hangingPunct="1">
        <a:spcBef>
          <a:spcPct val="0"/>
        </a:spcBef>
        <a:spcAft>
          <a:spcPct val="0"/>
        </a:spcAft>
        <a:buFont typeface="Arial" charset="0"/>
        <a:buNone/>
        <a:defRPr sz="2160" b="0" i="0" u="none" kern="1200" baseline="0">
          <a:solidFill>
            <a:schemeClr val="tx1"/>
          </a:solidFill>
          <a:latin typeface="+mn-lt"/>
          <a:ea typeface="+mn-ea"/>
          <a:cs typeface="+mn-cs"/>
        </a:defRPr>
      </a:lvl7pPr>
      <a:lvl8pPr marL="3840480" lvl="7" indent="0" algn="l" defTabSz="1097280" eaLnBrk="1" fontAlgn="base" latinLnBrk="0" hangingPunct="1">
        <a:spcBef>
          <a:spcPct val="0"/>
        </a:spcBef>
        <a:spcAft>
          <a:spcPct val="0"/>
        </a:spcAft>
        <a:buFont typeface="Arial" charset="0"/>
        <a:buNone/>
        <a:defRPr sz="2160" b="0" i="0" u="none" kern="1200" baseline="0">
          <a:solidFill>
            <a:schemeClr val="tx1"/>
          </a:solidFill>
          <a:latin typeface="+mn-lt"/>
          <a:ea typeface="+mn-ea"/>
          <a:cs typeface="+mn-cs"/>
        </a:defRPr>
      </a:lvl8pPr>
      <a:lvl9pPr marL="4389120" lvl="8" indent="0" algn="l" defTabSz="1097280" eaLnBrk="1" fontAlgn="base" latinLnBrk="0" hangingPunct="1">
        <a:spcBef>
          <a:spcPct val="0"/>
        </a:spcBef>
        <a:spcAft>
          <a:spcPct val="0"/>
        </a:spcAft>
        <a:buFont typeface="Arial" charset="0"/>
        <a:buNone/>
        <a:defRPr sz="2160" b="0" i="0" u="none" kern="1200" baseline="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4.jpeg"/><Relationship Id="rId1" Type="http://schemas.openxmlformats.org/officeDocument/2006/relationships/slideLayout" Target="../slideLayouts/slideLayout54.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8.jpeg"/><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23.png"/><Relationship Id="rId4" Type="http://schemas.openxmlformats.org/officeDocument/2006/relationships/image" Target="../media/image22.png"/></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9.jpeg"/><Relationship Id="rId1" Type="http://schemas.openxmlformats.org/officeDocument/2006/relationships/slideLayout" Target="../slideLayouts/slideLayout66.xml"/></Relationships>
</file>

<file path=ppt/slides/_rels/slide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7.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9.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51.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52.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54.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5.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56.jpeg"/><Relationship Id="rId1" Type="http://schemas.openxmlformats.org/officeDocument/2006/relationships/slideLayout" Target="../slideLayouts/slideLayout25.xml"/></Relationships>
</file>

<file path=ppt/slides/_rels/slide5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57.jpeg"/><Relationship Id="rId1" Type="http://schemas.openxmlformats.org/officeDocument/2006/relationships/slideLayout" Target="../slideLayouts/slideLayout25.xml"/></Relationships>
</file>

<file path=ppt/slides/_rels/slide5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58.jpeg"/><Relationship Id="rId1" Type="http://schemas.openxmlformats.org/officeDocument/2006/relationships/slideLayout" Target="../slideLayouts/slideLayout25.xml"/></Relationships>
</file>

<file path=ppt/slides/_rels/slide5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59.jpeg"/><Relationship Id="rId1" Type="http://schemas.openxmlformats.org/officeDocument/2006/relationships/slideLayout" Target="../slideLayouts/slideLayout35.xml"/></Relationships>
</file>

<file path=ppt/slides/_rels/slide55.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5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1.png"/><Relationship Id="rId1" Type="http://schemas.openxmlformats.org/officeDocument/2006/relationships/slideLayout" Target="../slideLayouts/slideLayout78.xml"/></Relationships>
</file>

<file path=ppt/slides/_rels/slide5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73.xml"/></Relationships>
</file>

<file path=ppt/slides/_rels/slide5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2.jpeg"/><Relationship Id="rId1" Type="http://schemas.openxmlformats.org/officeDocument/2006/relationships/slideLayout" Target="../slideLayouts/slideLayout73.xml"/></Relationships>
</file>

<file path=ppt/slides/_rels/slide5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3.jpeg"/><Relationship Id="rId1" Type="http://schemas.openxmlformats.org/officeDocument/2006/relationships/slideLayout" Target="../slideLayouts/slideLayout73.xml"/></Relationships>
</file>

<file path=ppt/slides/_rels/slide60.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4.xml"/><Relationship Id="rId1" Type="http://schemas.openxmlformats.org/officeDocument/2006/relationships/slideLayout" Target="../slideLayouts/slideLayout73.xml"/><Relationship Id="rId4" Type="http://schemas.openxmlformats.org/officeDocument/2006/relationships/image" Target="../media/image5.png"/></Relationships>
</file>

<file path=ppt/slides/_rels/slide6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5.jpeg"/><Relationship Id="rId1" Type="http://schemas.openxmlformats.org/officeDocument/2006/relationships/slideLayout" Target="../slideLayouts/slideLayout73.xml"/></Relationships>
</file>

<file path=ppt/slides/_rels/slide6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6.jpeg"/><Relationship Id="rId1" Type="http://schemas.openxmlformats.org/officeDocument/2006/relationships/slideLayout" Target="../slideLayouts/slideLayout73.xml"/></Relationships>
</file>

<file path=ppt/slides/_rels/slide6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7.jpeg"/><Relationship Id="rId1" Type="http://schemas.openxmlformats.org/officeDocument/2006/relationships/slideLayout" Target="../slideLayouts/slideLayout102.xml"/></Relationships>
</file>

<file path=ppt/slides/_rels/slide6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8.png"/><Relationship Id="rId1" Type="http://schemas.openxmlformats.org/officeDocument/2006/relationships/slideLayout" Target="../slideLayouts/slideLayout97.xml"/></Relationships>
</file>

<file path=ppt/slides/_rels/slide6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9.png"/><Relationship Id="rId1" Type="http://schemas.openxmlformats.org/officeDocument/2006/relationships/slideLayout" Target="../slideLayouts/slideLayout97.xml"/></Relationships>
</file>

<file path=ppt/slides/_rels/slide6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0.jpeg"/><Relationship Id="rId1" Type="http://schemas.openxmlformats.org/officeDocument/2006/relationships/slideLayout" Target="../slideLayouts/slideLayout107.xml"/></Relationships>
</file>

<file path=ppt/slides/_rels/slide67.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5.xml"/><Relationship Id="rId1" Type="http://schemas.openxmlformats.org/officeDocument/2006/relationships/slideLayout" Target="../slideLayouts/slideLayout97.xml"/><Relationship Id="rId4" Type="http://schemas.openxmlformats.org/officeDocument/2006/relationships/image" Target="../media/image5.png"/></Relationships>
</file>

<file path=ppt/slides/_rels/slide6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72.png"/><Relationship Id="rId1" Type="http://schemas.openxmlformats.org/officeDocument/2006/relationships/slideLayout" Target="../slideLayouts/slideLayout97.xml"/></Relationships>
</file>

<file path=ppt/slides/_rels/slide69.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6.xml"/><Relationship Id="rId1" Type="http://schemas.openxmlformats.org/officeDocument/2006/relationships/slideLayout" Target="../slideLayouts/slideLayout114.xml"/></Relationships>
</file>

<file path=ppt/slides/_rels/slide7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4.png"/><Relationship Id="rId1" Type="http://schemas.openxmlformats.org/officeDocument/2006/relationships/slideLayout" Target="../slideLayouts/slideLayout126.xml"/></Relationships>
</file>

<file path=ppt/slides/_rels/slide7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5.png"/><Relationship Id="rId1" Type="http://schemas.openxmlformats.org/officeDocument/2006/relationships/slideLayout" Target="../slideLayouts/slideLayout138.xml"/></Relationships>
</file>

<file path=ppt/slides/_rels/slide72.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7.xml"/><Relationship Id="rId1" Type="http://schemas.openxmlformats.org/officeDocument/2006/relationships/slideLayout" Target="../slideLayouts/slideLayout138.xml"/><Relationship Id="rId4" Type="http://schemas.openxmlformats.org/officeDocument/2006/relationships/image" Target="../media/image5.png"/></Relationships>
</file>

<file path=ppt/slides/_rels/slide7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7.jpeg"/><Relationship Id="rId1" Type="http://schemas.openxmlformats.org/officeDocument/2006/relationships/slideLayout" Target="../slideLayouts/slideLayout42.xml"/></Relationships>
</file>

<file path=ppt/slides/_rels/slide7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8.jpeg"/><Relationship Id="rId1" Type="http://schemas.openxmlformats.org/officeDocument/2006/relationships/slideLayout" Target="../slideLayouts/slideLayout42.xml"/></Relationships>
</file>

<file path=ppt/slides/_rels/slide7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9.jpeg"/><Relationship Id="rId1" Type="http://schemas.openxmlformats.org/officeDocument/2006/relationships/slideLayout" Target="../slideLayouts/slideLayout42.xml"/></Relationships>
</file>

<file path=ppt/slides/_rels/slide7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0.jpe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1.jpe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2.jpe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3.jpe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4.jpe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5.jpe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6.jpe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7.jpe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image" Target="../media/image88.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内容占位符 3" descr="C:\Users\Administrator\Desktop\PPT.jpgPPT"/>
          <p:cNvPicPr>
            <a:picLocks noGrp="1" noChangeAspect="1"/>
          </p:cNvPicPr>
          <p:nvPr>
            <p:ph idx="1"/>
          </p:nvPr>
        </p:nvPicPr>
        <p:blipFill>
          <a:blip r:embed="rId2" cstate="email"/>
          <a:stretch>
            <a:fillRect/>
          </a:stretch>
        </p:blipFill>
        <p:spPr>
          <a:xfrm>
            <a:off x="0" y="0"/>
            <a:ext cx="12227560" cy="6858000"/>
          </a:xfrm>
          <a:prstGeom prst="rect">
            <a:avLst/>
          </a:prstGeom>
        </p:spPr>
      </p:pic>
      <p:sp>
        <p:nvSpPr>
          <p:cNvPr id="2" name="标题 1"/>
          <p:cNvSpPr>
            <a:spLocks noGrp="1"/>
          </p:cNvSpPr>
          <p:nvPr>
            <p:ph type="title"/>
          </p:nvPr>
        </p:nvSpPr>
        <p:spPr>
          <a:xfrm>
            <a:off x="867410" y="1433912"/>
            <a:ext cx="10515600" cy="1325563"/>
          </a:xfrm>
        </p:spPr>
        <p:txBody>
          <a:bodyPr/>
          <a:lstStyle/>
          <a:p>
            <a:pPr algn="ctr"/>
            <a:r>
              <a:rPr lang="zh-CN" altLang="en-US" dirty="0" smtClean="0">
                <a:solidFill>
                  <a:schemeClr val="bg1"/>
                </a:solidFill>
                <a:latin typeface="微软雅黑" charset="0"/>
                <a:ea typeface="微软雅黑" charset="0"/>
              </a:rPr>
              <a:t>魅游互联产品介绍</a:t>
            </a:r>
            <a:endParaRPr lang="zh-CN" altLang="en-US" dirty="0">
              <a:solidFill>
                <a:schemeClr val="bg1"/>
              </a:solidFill>
              <a:latin typeface="微软雅黑" charset="0"/>
              <a:ea typeface="微软雅黑" charset="0"/>
            </a:endParaRPr>
          </a:p>
        </p:txBody>
      </p:sp>
      <p:sp>
        <p:nvSpPr>
          <p:cNvPr id="6" name="文本框 5"/>
          <p:cNvSpPr txBox="1"/>
          <p:nvPr/>
        </p:nvSpPr>
        <p:spPr>
          <a:xfrm>
            <a:off x="5188125" y="3150056"/>
            <a:ext cx="2031325" cy="461665"/>
          </a:xfrm>
          <a:prstGeom prst="rect">
            <a:avLst/>
          </a:prstGeom>
          <a:noFill/>
        </p:spPr>
        <p:txBody>
          <a:bodyPr wrap="none" rtlCol="0">
            <a:spAutoFit/>
          </a:bodyPr>
          <a:lstStyle/>
          <a:p>
            <a:pPr algn="ctr"/>
            <a:r>
              <a:rPr lang="zh-CN" altLang="en-US" sz="2400" dirty="0" smtClean="0">
                <a:solidFill>
                  <a:schemeClr val="bg1"/>
                </a:solidFill>
                <a:latin typeface="微软雅黑" charset="0"/>
                <a:ea typeface="微软雅黑" charset="0"/>
              </a:rPr>
              <a:t>魅游建站系统</a:t>
            </a:r>
            <a:endParaRPr lang="zh-CN" altLang="en-US" sz="2400" dirty="0">
              <a:solidFill>
                <a:schemeClr val="bg1"/>
              </a:solidFill>
              <a:latin typeface="微软雅黑" charset="0"/>
              <a:ea typeface="微软雅黑"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内容占位符 10" descr="cc"/>
          <p:cNvPicPr>
            <a:picLocks noGrp="1" noChangeAspect="1"/>
          </p:cNvPicPr>
          <p:nvPr>
            <p:ph idx="1"/>
          </p:nvPr>
        </p:nvPicPr>
        <p:blipFill>
          <a:blip r:embed="rId2" cstate="email"/>
          <a:stretch>
            <a:fillRect/>
          </a:stretch>
        </p:blipFill>
        <p:spPr>
          <a:xfrm>
            <a:off x="3411" y="134"/>
            <a:ext cx="12202323" cy="6871335"/>
          </a:xfrm>
          <a:prstGeom prst="rect">
            <a:avLst/>
          </a:prstGeom>
        </p:spPr>
      </p:pic>
      <p:pic>
        <p:nvPicPr>
          <p:cNvPr id="12" name="图片 11" descr="aa"/>
          <p:cNvPicPr>
            <a:picLocks noChangeAspect="1"/>
          </p:cNvPicPr>
          <p:nvPr/>
        </p:nvPicPr>
        <p:blipFill>
          <a:blip r:embed="rId3" cstate="email"/>
          <a:stretch>
            <a:fillRect/>
          </a:stretch>
        </p:blipFill>
        <p:spPr>
          <a:xfrm>
            <a:off x="1580515" y="1335405"/>
            <a:ext cx="9109075" cy="5527675"/>
          </a:xfrm>
          <a:prstGeom prst="rect">
            <a:avLst/>
          </a:prstGeom>
        </p:spPr>
      </p:pic>
      <p:sp>
        <p:nvSpPr>
          <p:cNvPr id="2" name="标题 1"/>
          <p:cNvSpPr>
            <a:spLocks noGrp="1"/>
          </p:cNvSpPr>
          <p:nvPr>
            <p:ph type="title"/>
          </p:nvPr>
        </p:nvSpPr>
        <p:spPr>
          <a:xfrm>
            <a:off x="786130" y="1786255"/>
            <a:ext cx="10515600" cy="1644650"/>
          </a:xfrm>
        </p:spPr>
        <p:txBody>
          <a:bodyPr>
            <a:normAutofit/>
          </a:bodyPr>
          <a:lstStyle/>
          <a:p>
            <a:pPr algn="ctr"/>
            <a:r>
              <a:rPr lang="zh-CN" altLang="en-US" dirty="0" smtClean="0">
                <a:solidFill>
                  <a:schemeClr val="tx1"/>
                </a:solidFill>
                <a:latin typeface="微软雅黑" charset="0"/>
                <a:ea typeface="微软雅黑" charset="0"/>
              </a:rPr>
              <a:t>魅游建站是</a:t>
            </a:r>
            <a:r>
              <a:rPr lang="zh-CN" altLang="en-US" dirty="0">
                <a:solidFill>
                  <a:schemeClr val="tx1"/>
                </a:solidFill>
                <a:latin typeface="微软雅黑" charset="0"/>
                <a:ea typeface="微软雅黑" charset="0"/>
              </a:rPr>
              <a:t>什么？</a:t>
            </a:r>
          </a:p>
        </p:txBody>
      </p:sp>
      <p:sp>
        <p:nvSpPr>
          <p:cNvPr id="6" name="文本框 5"/>
          <p:cNvSpPr txBox="1"/>
          <p:nvPr/>
        </p:nvSpPr>
        <p:spPr>
          <a:xfrm>
            <a:off x="4824730" y="5086985"/>
            <a:ext cx="2275205" cy="352425"/>
          </a:xfrm>
          <a:prstGeom prst="rect">
            <a:avLst/>
          </a:prstGeom>
          <a:noFill/>
        </p:spPr>
        <p:txBody>
          <a:bodyPr wrap="none" rtlCol="0">
            <a:spAutoFit/>
          </a:bodyPr>
          <a:lstStyle/>
          <a:p>
            <a:pPr algn="l"/>
            <a:r>
              <a:rPr lang="zh-CN" altLang="en-US" sz="1600">
                <a:solidFill>
                  <a:schemeClr val="bg1"/>
                </a:solidFill>
                <a:latin typeface="微软雅黑" charset="0"/>
                <a:ea typeface="微软雅黑" charset="0"/>
              </a:rPr>
              <a:t>扫一扫 手机访问更方便</a:t>
            </a:r>
          </a:p>
        </p:txBody>
      </p:sp>
      <p:sp>
        <p:nvSpPr>
          <p:cNvPr id="3" name="文本框 2"/>
          <p:cNvSpPr txBox="1"/>
          <p:nvPr/>
        </p:nvSpPr>
        <p:spPr>
          <a:xfrm>
            <a:off x="2490470" y="3394075"/>
            <a:ext cx="7767955" cy="2225040"/>
          </a:xfrm>
          <a:prstGeom prst="rect">
            <a:avLst/>
          </a:prstGeom>
          <a:noFill/>
        </p:spPr>
        <p:txBody>
          <a:bodyPr wrap="square" rtlCol="0">
            <a:spAutoFit/>
          </a:bodyPr>
          <a:lstStyle/>
          <a:p>
            <a:r>
              <a:rPr lang="zh-CN" altLang="en-US" sz="2000" dirty="0"/>
              <a:t>模板网站？</a:t>
            </a:r>
          </a:p>
          <a:p>
            <a:r>
              <a:rPr lang="zh-CN" altLang="en-US" sz="2000" dirty="0"/>
              <a:t>建站工具？</a:t>
            </a:r>
          </a:p>
          <a:p>
            <a:r>
              <a:rPr lang="zh-CN" altLang="en-US" sz="2000" dirty="0"/>
              <a:t>营销系统？</a:t>
            </a:r>
          </a:p>
          <a:p>
            <a:endParaRPr lang="zh-CN" altLang="en-US" sz="2000" dirty="0"/>
          </a:p>
          <a:p>
            <a:endParaRPr lang="zh-CN" altLang="en-US" sz="2000" dirty="0"/>
          </a:p>
          <a:p>
            <a:r>
              <a:rPr lang="zh-CN" altLang="en-US" sz="2000" dirty="0" smtClean="0"/>
              <a:t>魅游建站是</a:t>
            </a:r>
            <a:r>
              <a:rPr lang="zh-CN" altLang="en-US" sz="2000" dirty="0"/>
              <a:t>一个整体的营销解决方案；模板建站、建站工具只是其中的一小部分。</a:t>
            </a:r>
          </a:p>
        </p:txBody>
      </p:sp>
    </p:spTree>
  </p:cSld>
  <p:clrMapOvr>
    <a:masterClrMapping/>
  </p:clrMapOvr>
  <p:transition>
    <p:cover/>
  </p:transition>
</p:sld>
</file>

<file path=ppt/slides/slide3.xml><?xml version="1.0" encoding="utf-8"?>
<p:sld xmlns:a="http://schemas.openxmlformats.org/drawingml/2006/main" xmlns:r="http://schemas.openxmlformats.org/officeDocument/2006/relationships" xmlns:p="http://schemas.openxmlformats.org/presentationml/2006/main" show="0">
  <p:cSld>
    <p:bg>
      <p:bgPr>
        <a:blipFill rotWithShape="1">
          <a:blip r:embed="rId2" cstate="email"/>
          <a:stretch>
            <a:fillRect/>
          </a:stretch>
        </a:blipFill>
        <a:effectLst/>
      </p:bgPr>
    </p:bg>
    <p:spTree>
      <p:nvGrpSpPr>
        <p:cNvPr id="1" name=""/>
        <p:cNvGrpSpPr/>
        <p:nvPr/>
      </p:nvGrpSpPr>
      <p:grpSpPr>
        <a:xfrm>
          <a:off x="0" y="0"/>
          <a:ext cx="0" cy="0"/>
          <a:chOff x="0" y="0"/>
          <a:chExt cx="0" cy="0"/>
        </a:xfrm>
      </p:grpSpPr>
      <p:sp>
        <p:nvSpPr>
          <p:cNvPr id="4" name="标题 3"/>
          <p:cNvSpPr>
            <a:spLocks noGrp="1"/>
          </p:cNvSpPr>
          <p:nvPr>
            <p:ph type="title"/>
          </p:nvPr>
        </p:nvSpPr>
        <p:spPr>
          <a:xfrm>
            <a:off x="848995" y="1392555"/>
            <a:ext cx="10515600" cy="760730"/>
          </a:xfrm>
        </p:spPr>
        <p:txBody>
          <a:bodyPr>
            <a:normAutofit fontScale="90000"/>
          </a:bodyPr>
          <a:lstStyle/>
          <a:p>
            <a:pPr algn="ctr"/>
            <a:r>
              <a:rPr lang="en-US" altLang="zh-CN" sz="4000" dirty="0">
                <a:solidFill>
                  <a:schemeClr val="bg1"/>
                </a:solidFill>
                <a:latin typeface="微软雅黑" pitchFamily="34" charset="-122"/>
                <a:ea typeface="微软雅黑" pitchFamily="34" charset="-122"/>
              </a:rPr>
              <a:t> </a:t>
            </a:r>
            <a:r>
              <a:rPr lang="zh-CN" altLang="en-US" sz="4000" b="1" dirty="0" smtClean="0">
                <a:solidFill>
                  <a:schemeClr val="bg1"/>
                </a:solidFill>
                <a:latin typeface="微软雅黑" pitchFamily="34" charset="-122"/>
                <a:ea typeface="微软雅黑" pitchFamily="34" charset="-122"/>
              </a:rPr>
              <a:t>魅游建站企</a:t>
            </a:r>
            <a:r>
              <a:rPr lang="zh-CN" altLang="en-US" sz="4000" b="1" dirty="0">
                <a:solidFill>
                  <a:schemeClr val="bg1"/>
                </a:solidFill>
                <a:latin typeface="微软雅黑" pitchFamily="34" charset="-122"/>
                <a:ea typeface="微软雅黑" pitchFamily="34" charset="-122"/>
              </a:rPr>
              <a:t>业营销</a:t>
            </a:r>
            <a:r>
              <a:rPr lang="zh-CN" altLang="en-US" sz="4000" b="1" dirty="0" smtClean="0">
                <a:solidFill>
                  <a:schemeClr val="bg1"/>
                </a:solidFill>
                <a:latin typeface="微软雅黑" pitchFamily="34" charset="-122"/>
                <a:ea typeface="微软雅黑" pitchFamily="34" charset="-122"/>
              </a:rPr>
              <a:t>版</a:t>
            </a:r>
            <a:r>
              <a:rPr lang="en-US" altLang="zh-CN" sz="4000" b="1" dirty="0" smtClean="0">
                <a:solidFill>
                  <a:schemeClr val="bg1"/>
                </a:solidFill>
                <a:latin typeface="微软雅黑" pitchFamily="34" charset="-122"/>
                <a:ea typeface="微软雅黑" pitchFamily="34" charset="-122"/>
              </a:rPr>
              <a:t>—</a:t>
            </a:r>
            <a:r>
              <a:rPr lang="zh-CN" altLang="en-US" sz="4000" b="1" dirty="0" smtClean="0">
                <a:solidFill>
                  <a:schemeClr val="bg1"/>
                </a:solidFill>
                <a:latin typeface="微软雅黑" pitchFamily="34" charset="-122"/>
                <a:ea typeface="微软雅黑" pitchFamily="34" charset="-122"/>
              </a:rPr>
              <a:t>让生意火起来</a:t>
            </a:r>
            <a:r>
              <a:rPr lang="en-US" altLang="zh-CN" sz="4000" b="1" dirty="0" smtClean="0">
                <a:latin typeface="微软雅黑" pitchFamily="34" charset="-122"/>
                <a:ea typeface="微软雅黑" pitchFamily="34" charset="-122"/>
              </a:rPr>
              <a:t/>
            </a:r>
            <a:br>
              <a:rPr lang="en-US" altLang="zh-CN" sz="4000" b="1" dirty="0" smtClean="0">
                <a:latin typeface="微软雅黑" pitchFamily="34" charset="-122"/>
                <a:ea typeface="微软雅黑" pitchFamily="34" charset="-122"/>
              </a:rPr>
            </a:br>
            <a:endParaRPr lang="zh-CN" altLang="en-US" sz="4000" b="1" dirty="0">
              <a:solidFill>
                <a:schemeClr val="tx1"/>
              </a:solidFill>
              <a:uFillTx/>
              <a:latin typeface="微软雅黑" pitchFamily="34" charset="-122"/>
              <a:ea typeface="微软雅黑" pitchFamily="34" charset="-122"/>
            </a:endParaRPr>
          </a:p>
        </p:txBody>
      </p:sp>
      <p:sp>
        <p:nvSpPr>
          <p:cNvPr id="2" name="文本框 1"/>
          <p:cNvSpPr txBox="1"/>
          <p:nvPr/>
        </p:nvSpPr>
        <p:spPr>
          <a:xfrm>
            <a:off x="3527442" y="2036410"/>
            <a:ext cx="5032147" cy="369332"/>
          </a:xfrm>
          <a:prstGeom prst="rect">
            <a:avLst/>
          </a:prstGeom>
          <a:noFill/>
        </p:spPr>
        <p:txBody>
          <a:bodyPr wrap="none" rtlCol="0">
            <a:spAutoFit/>
          </a:bodyPr>
          <a:lstStyle/>
          <a:p>
            <a:pPr algn="ctr"/>
            <a:r>
              <a:rPr lang="zh-CN" altLang="en-US" dirty="0" smtClean="0">
                <a:solidFill>
                  <a:schemeClr val="bg1"/>
                </a:solidFill>
                <a:latin typeface="微软雅黑" pitchFamily="34" charset="-122"/>
                <a:ea typeface="微软雅黑" pitchFamily="34" charset="-122"/>
                <a:sym typeface="+mn-ea"/>
              </a:rPr>
              <a:t>魅游互联致</a:t>
            </a:r>
            <a:r>
              <a:rPr lang="zh-CN" altLang="en-US" dirty="0">
                <a:solidFill>
                  <a:schemeClr val="bg1"/>
                </a:solidFill>
                <a:latin typeface="微软雅黑" pitchFamily="34" charset="-122"/>
                <a:ea typeface="微软雅黑" pitchFamily="34" charset="-122"/>
                <a:sym typeface="+mn-ea"/>
              </a:rPr>
              <a:t>力为企业提供一站</a:t>
            </a:r>
            <a:r>
              <a:rPr lang="zh-CN" altLang="en-US" dirty="0" smtClean="0">
                <a:solidFill>
                  <a:schemeClr val="bg1"/>
                </a:solidFill>
                <a:latin typeface="微软雅黑" pitchFamily="34" charset="-122"/>
                <a:ea typeface="微软雅黑" pitchFamily="34" charset="-122"/>
                <a:sym typeface="+mn-ea"/>
              </a:rPr>
              <a:t>式</a:t>
            </a:r>
            <a:r>
              <a:rPr lang="zh-CN" altLang="en-US" dirty="0">
                <a:solidFill>
                  <a:schemeClr val="bg1"/>
                </a:solidFill>
                <a:latin typeface="微软雅黑" pitchFamily="34" charset="-122"/>
                <a:ea typeface="微软雅黑" pitchFamily="34" charset="-122"/>
                <a:sym typeface="+mn-ea"/>
              </a:rPr>
              <a:t>互联网营销</a:t>
            </a:r>
            <a:r>
              <a:rPr lang="zh-CN" altLang="en-US" dirty="0" smtClean="0">
                <a:solidFill>
                  <a:schemeClr val="bg1"/>
                </a:solidFill>
                <a:latin typeface="微软雅黑" pitchFamily="34" charset="-122"/>
                <a:ea typeface="微软雅黑" pitchFamily="34" charset="-122"/>
                <a:sym typeface="+mn-ea"/>
              </a:rPr>
              <a:t>服务</a:t>
            </a:r>
          </a:p>
        </p:txBody>
      </p:sp>
      <p:sp>
        <p:nvSpPr>
          <p:cNvPr id="9" name="文本框 8"/>
          <p:cNvSpPr txBox="1"/>
          <p:nvPr/>
        </p:nvSpPr>
        <p:spPr>
          <a:xfrm>
            <a:off x="1822450" y="5360670"/>
            <a:ext cx="2030095" cy="731520"/>
          </a:xfrm>
          <a:prstGeom prst="rect">
            <a:avLst/>
          </a:prstGeom>
          <a:noFill/>
        </p:spPr>
        <p:txBody>
          <a:bodyPr wrap="square" rtlCol="0">
            <a:spAutoFit/>
          </a:bodyPr>
          <a:lstStyle/>
          <a:p>
            <a:pPr algn="ctr">
              <a:lnSpc>
                <a:spcPct val="150000"/>
              </a:lnSpc>
            </a:pPr>
            <a:r>
              <a:rPr lang="zh-CN" altLang="en-US" sz="1400" dirty="0">
                <a:solidFill>
                  <a:schemeClr val="bg1"/>
                </a:solidFill>
                <a:latin typeface="微软雅黑" pitchFamily="34" charset="-122"/>
                <a:ea typeface="微软雅黑" pitchFamily="34" charset="-122"/>
                <a:sym typeface="+mn-ea"/>
              </a:rPr>
              <a:t>让您的网站和微信</a:t>
            </a:r>
          </a:p>
          <a:p>
            <a:pPr algn="ctr">
              <a:lnSpc>
                <a:spcPct val="150000"/>
              </a:lnSpc>
            </a:pPr>
            <a:r>
              <a:rPr lang="zh-CN" altLang="en-US" sz="1400" dirty="0">
                <a:solidFill>
                  <a:schemeClr val="bg1"/>
                </a:solidFill>
                <a:latin typeface="微软雅黑" pitchFamily="34" charset="-122"/>
                <a:ea typeface="微软雅黑" pitchFamily="34" charset="-122"/>
                <a:sym typeface="+mn-ea"/>
              </a:rPr>
              <a:t>公众号</a:t>
            </a:r>
            <a:r>
              <a:rPr lang="zh-CN" altLang="en-US" sz="1400" dirty="0" smtClean="0">
                <a:solidFill>
                  <a:schemeClr val="bg1"/>
                </a:solidFill>
                <a:latin typeface="微软雅黑" pitchFamily="34" charset="-122"/>
                <a:ea typeface="微软雅黑" pitchFamily="34" charset="-122"/>
                <a:sym typeface="+mn-ea"/>
              </a:rPr>
              <a:t>无所不能</a:t>
            </a:r>
          </a:p>
        </p:txBody>
      </p:sp>
      <p:sp>
        <p:nvSpPr>
          <p:cNvPr id="14" name="文本框 13"/>
          <p:cNvSpPr txBox="1"/>
          <p:nvPr/>
        </p:nvSpPr>
        <p:spPr>
          <a:xfrm>
            <a:off x="8370570" y="5360670"/>
            <a:ext cx="2053590" cy="731520"/>
          </a:xfrm>
          <a:prstGeom prst="rect">
            <a:avLst/>
          </a:prstGeom>
          <a:noFill/>
        </p:spPr>
        <p:txBody>
          <a:bodyPr wrap="square" rtlCol="0">
            <a:spAutoFit/>
          </a:bodyPr>
          <a:lstStyle/>
          <a:p>
            <a:pPr algn="ctr">
              <a:lnSpc>
                <a:spcPct val="150000"/>
              </a:lnSpc>
            </a:pPr>
            <a:r>
              <a:rPr lang="zh-CN" altLang="en-US" sz="1400" dirty="0" smtClean="0">
                <a:solidFill>
                  <a:schemeClr val="bg1"/>
                </a:solidFill>
                <a:latin typeface="微软雅黑" pitchFamily="34" charset="-122"/>
                <a:ea typeface="微软雅黑" pitchFamily="34" charset="-122"/>
                <a:sym typeface="+mn-ea"/>
              </a:rPr>
              <a:t>内置超</a:t>
            </a:r>
            <a:r>
              <a:rPr lang="zh-CN" altLang="en-US" sz="1400" dirty="0">
                <a:solidFill>
                  <a:schemeClr val="bg1"/>
                </a:solidFill>
                <a:latin typeface="微软雅黑" pitchFamily="34" charset="-122"/>
                <a:ea typeface="微软雅黑" pitchFamily="34" charset="-122"/>
                <a:sym typeface="+mn-ea"/>
              </a:rPr>
              <a:t>多</a:t>
            </a:r>
            <a:r>
              <a:rPr lang="zh-CN" altLang="en-US" sz="1400" dirty="0" smtClean="0">
                <a:solidFill>
                  <a:schemeClr val="bg1"/>
                </a:solidFill>
                <a:latin typeface="微软雅黑" pitchFamily="34" charset="-122"/>
                <a:ea typeface="微软雅黑" pitchFamily="34" charset="-122"/>
                <a:sym typeface="+mn-ea"/>
              </a:rPr>
              <a:t>丰富推广</a:t>
            </a:r>
            <a:r>
              <a:rPr lang="zh-CN" altLang="en-US" sz="1400" dirty="0">
                <a:solidFill>
                  <a:schemeClr val="bg1"/>
                </a:solidFill>
                <a:latin typeface="微软雅黑" pitchFamily="34" charset="-122"/>
                <a:ea typeface="微软雅黑" pitchFamily="34" charset="-122"/>
                <a:sym typeface="+mn-ea"/>
              </a:rPr>
              <a:t>工具</a:t>
            </a:r>
          </a:p>
          <a:p>
            <a:pPr algn="ctr">
              <a:lnSpc>
                <a:spcPct val="150000"/>
              </a:lnSpc>
            </a:pPr>
            <a:r>
              <a:rPr lang="zh-CN" altLang="en-US" sz="1400" dirty="0">
                <a:solidFill>
                  <a:schemeClr val="bg1"/>
                </a:solidFill>
                <a:latin typeface="微软雅黑" pitchFamily="34" charset="-122"/>
                <a:ea typeface="微软雅黑" pitchFamily="34" charset="-122"/>
                <a:sym typeface="+mn-ea"/>
              </a:rPr>
              <a:t>超</a:t>
            </a:r>
            <a:r>
              <a:rPr lang="en-US" altLang="zh-CN" sz="1400" dirty="0">
                <a:solidFill>
                  <a:schemeClr val="bg1"/>
                </a:solidFill>
                <a:latin typeface="微软雅黑" pitchFamily="34" charset="-122"/>
                <a:ea typeface="微软雅黑" pitchFamily="34" charset="-122"/>
                <a:sym typeface="+mn-ea"/>
              </a:rPr>
              <a:t>64</a:t>
            </a:r>
            <a:r>
              <a:rPr lang="zh-CN" altLang="en-US" sz="1400" dirty="0" smtClean="0">
                <a:solidFill>
                  <a:schemeClr val="bg1"/>
                </a:solidFill>
                <a:latin typeface="微软雅黑" pitchFamily="34" charset="-122"/>
                <a:ea typeface="微软雅黑" pitchFamily="34" charset="-122"/>
                <a:sym typeface="+mn-ea"/>
              </a:rPr>
              <a:t>种营销应用</a:t>
            </a:r>
          </a:p>
        </p:txBody>
      </p:sp>
      <p:sp>
        <p:nvSpPr>
          <p:cNvPr id="15" name="文本框 14"/>
          <p:cNvSpPr txBox="1"/>
          <p:nvPr/>
        </p:nvSpPr>
        <p:spPr>
          <a:xfrm>
            <a:off x="4826635" y="5360670"/>
            <a:ext cx="2567305" cy="1051560"/>
          </a:xfrm>
          <a:prstGeom prst="rect">
            <a:avLst/>
          </a:prstGeom>
          <a:noFill/>
        </p:spPr>
        <p:txBody>
          <a:bodyPr wrap="square" rtlCol="0">
            <a:spAutoFit/>
          </a:bodyPr>
          <a:lstStyle/>
          <a:p>
            <a:pPr algn="ctr">
              <a:lnSpc>
                <a:spcPct val="150000"/>
              </a:lnSpc>
            </a:pPr>
            <a:r>
              <a:rPr lang="zh-CN" altLang="en-US" sz="1400" dirty="0">
                <a:solidFill>
                  <a:schemeClr val="bg1"/>
                </a:solidFill>
                <a:latin typeface="微软雅黑" pitchFamily="34" charset="-122"/>
                <a:ea typeface="微软雅黑" pitchFamily="34" charset="-122"/>
                <a:sym typeface="+mn-ea"/>
              </a:rPr>
              <a:t>全网互动营销，留住</a:t>
            </a:r>
            <a:r>
              <a:rPr lang="zh-CN" altLang="en-US" sz="1400" dirty="0" smtClean="0">
                <a:solidFill>
                  <a:schemeClr val="bg1"/>
                </a:solidFill>
                <a:latin typeface="微软雅黑" pitchFamily="34" charset="-122"/>
                <a:ea typeface="微软雅黑" pitchFamily="34" charset="-122"/>
                <a:sym typeface="+mn-ea"/>
              </a:rPr>
              <a:t>客户</a:t>
            </a:r>
          </a:p>
          <a:p>
            <a:pPr algn="ctr">
              <a:lnSpc>
                <a:spcPct val="150000"/>
              </a:lnSpc>
            </a:pPr>
            <a:r>
              <a:rPr lang="zh-CN" altLang="en-US" sz="1400" dirty="0" smtClean="0">
                <a:solidFill>
                  <a:schemeClr val="bg1"/>
                </a:solidFill>
                <a:latin typeface="微软雅黑" pitchFamily="34" charset="-122"/>
                <a:ea typeface="微软雅黑" pitchFamily="34" charset="-122"/>
                <a:sym typeface="+mn-ea"/>
              </a:rPr>
              <a:t>变流</a:t>
            </a:r>
            <a:r>
              <a:rPr lang="zh-CN" altLang="en-US" sz="1400" dirty="0">
                <a:solidFill>
                  <a:schemeClr val="bg1"/>
                </a:solidFill>
                <a:latin typeface="微软雅黑" pitchFamily="34" charset="-122"/>
                <a:ea typeface="微软雅黑" pitchFamily="34" charset="-122"/>
                <a:sym typeface="+mn-ea"/>
              </a:rPr>
              <a:t>量为</a:t>
            </a:r>
            <a:r>
              <a:rPr lang="zh-CN" altLang="en-US" sz="1400" dirty="0" smtClean="0">
                <a:solidFill>
                  <a:schemeClr val="bg1"/>
                </a:solidFill>
                <a:latin typeface="微软雅黑" pitchFamily="34" charset="-122"/>
                <a:ea typeface="微软雅黑" pitchFamily="34" charset="-122"/>
                <a:sym typeface="+mn-ea"/>
              </a:rPr>
              <a:t>销量</a:t>
            </a:r>
          </a:p>
          <a:p>
            <a:pPr>
              <a:lnSpc>
                <a:spcPct val="150000"/>
              </a:lnSpc>
            </a:pPr>
            <a:endParaRPr lang="zh-CN" altLang="en-US" sz="1400" dirty="0" smtClean="0">
              <a:solidFill>
                <a:schemeClr val="bg1"/>
              </a:solidFill>
              <a:latin typeface="微软雅黑" pitchFamily="34" charset="-122"/>
              <a:ea typeface="微软雅黑" pitchFamily="34" charset="-122"/>
              <a:sym typeface="+mn-ea"/>
            </a:endParaRPr>
          </a:p>
        </p:txBody>
      </p:sp>
      <p:pic>
        <p:nvPicPr>
          <p:cNvPr id="5" name="图片 4" descr="美橙互联logo023"/>
          <p:cNvPicPr>
            <a:picLocks noChangeAspect="1"/>
          </p:cNvPicPr>
          <p:nvPr/>
        </p:nvPicPr>
        <p:blipFill>
          <a:blip r:embed="rId3" cstate="email"/>
          <a:stretch>
            <a:fillRect/>
          </a:stretch>
        </p:blipFill>
        <p:spPr>
          <a:xfrm>
            <a:off x="10429240" y="6244712"/>
            <a:ext cx="1562100" cy="450605"/>
          </a:xfrm>
          <a:prstGeom prst="rect">
            <a:avLst/>
          </a:prstGeom>
        </p:spPr>
      </p:pic>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descr="PPT-05"/>
          <p:cNvPicPr>
            <a:picLocks noChangeAspect="1"/>
          </p:cNvPicPr>
          <p:nvPr/>
        </p:nvPicPr>
        <p:blipFill>
          <a:blip r:embed="rId2" cstate="email"/>
          <a:stretch>
            <a:fillRect/>
          </a:stretch>
        </p:blipFill>
        <p:spPr>
          <a:xfrm>
            <a:off x="-13335" y="-63500"/>
            <a:ext cx="12241530" cy="6885940"/>
          </a:xfrm>
          <a:prstGeom prst="rect">
            <a:avLst/>
          </a:prstGeom>
        </p:spPr>
      </p:pic>
      <p:sp>
        <p:nvSpPr>
          <p:cNvPr id="4" name="标题 3"/>
          <p:cNvSpPr>
            <a:spLocks noGrp="1"/>
          </p:cNvSpPr>
          <p:nvPr>
            <p:ph type="title"/>
          </p:nvPr>
        </p:nvSpPr>
        <p:spPr>
          <a:xfrm>
            <a:off x="682625" y="809625"/>
            <a:ext cx="10515600" cy="681355"/>
          </a:xfrm>
        </p:spPr>
        <p:txBody>
          <a:bodyPr/>
          <a:lstStyle/>
          <a:p>
            <a:pPr algn="ctr"/>
            <a:r>
              <a:rPr lang="zh-CN" altLang="en-US" sz="3600" b="1" dirty="0">
                <a:solidFill>
                  <a:schemeClr val="tx1"/>
                </a:solidFill>
                <a:latin typeface="微软雅黑" pitchFamily="34" charset="-122"/>
                <a:ea typeface="微软雅黑" pitchFamily="34" charset="-122"/>
                <a:sym typeface="+mn-ea"/>
              </a:rPr>
              <a:t>您需要的是这样一个网络营销平台</a:t>
            </a:r>
          </a:p>
          <a:p>
            <a:pPr algn="ctr"/>
            <a:endParaRPr lang="zh-CN" altLang="en-US"/>
          </a:p>
        </p:txBody>
      </p:sp>
      <p:sp>
        <p:nvSpPr>
          <p:cNvPr id="2" name="文本框 1"/>
          <p:cNvSpPr txBox="1"/>
          <p:nvPr/>
        </p:nvSpPr>
        <p:spPr>
          <a:xfrm>
            <a:off x="6819583" y="5781675"/>
            <a:ext cx="2505710" cy="596265"/>
          </a:xfrm>
          <a:prstGeom prst="rect">
            <a:avLst/>
          </a:prstGeom>
          <a:noFill/>
        </p:spPr>
        <p:txBody>
          <a:bodyPr wrap="none" rtlCol="0">
            <a:spAutoFit/>
          </a:bodyPr>
          <a:lstStyle/>
          <a:p>
            <a:pPr algn="ctr"/>
            <a:r>
              <a:rPr lang="en-US" altLang="zh-CN" sz="1600" dirty="0" smtClean="0">
                <a:latin typeface="微软雅黑" charset="0"/>
                <a:ea typeface="微软雅黑" charset="0"/>
                <a:sym typeface="+mn-ea"/>
              </a:rPr>
              <a:t>PC+</a:t>
            </a:r>
            <a:r>
              <a:rPr lang="zh-CN" altLang="en-US" sz="1600" dirty="0">
                <a:latin typeface="微软雅黑" charset="0"/>
                <a:ea typeface="微软雅黑" charset="0"/>
                <a:sym typeface="+mn-ea"/>
              </a:rPr>
              <a:t>手机</a:t>
            </a:r>
            <a:r>
              <a:rPr lang="en-US" altLang="zh-CN" sz="1600" dirty="0">
                <a:latin typeface="微软雅黑" charset="0"/>
                <a:ea typeface="微软雅黑" charset="0"/>
                <a:sym typeface="+mn-ea"/>
              </a:rPr>
              <a:t>+</a:t>
            </a:r>
            <a:r>
              <a:rPr lang="zh-CN" altLang="en-US" sz="1600" dirty="0">
                <a:latin typeface="微软雅黑" charset="0"/>
                <a:ea typeface="微软雅黑" charset="0"/>
                <a:sym typeface="+mn-ea"/>
              </a:rPr>
              <a:t>微</a:t>
            </a:r>
            <a:r>
              <a:rPr lang="zh-CN" altLang="en-US" sz="1600" dirty="0" smtClean="0">
                <a:latin typeface="微软雅黑" charset="0"/>
                <a:ea typeface="微软雅黑" charset="0"/>
                <a:sym typeface="+mn-ea"/>
              </a:rPr>
              <a:t>信网站</a:t>
            </a:r>
            <a:r>
              <a:rPr lang="en-US" altLang="zh-CN" sz="1600" dirty="0" smtClean="0">
                <a:latin typeface="微软雅黑" charset="0"/>
                <a:ea typeface="微软雅黑" charset="0"/>
                <a:sym typeface="+mn-ea"/>
              </a:rPr>
              <a:t>+APP</a:t>
            </a:r>
          </a:p>
          <a:p>
            <a:pPr algn="ctr"/>
            <a:r>
              <a:rPr lang="zh-CN" altLang="en-US" sz="1600" dirty="0" smtClean="0">
                <a:latin typeface="微软雅黑" charset="0"/>
                <a:ea typeface="微软雅黑" charset="0"/>
                <a:sym typeface="+mn-ea"/>
              </a:rPr>
              <a:t>多</a:t>
            </a:r>
            <a:r>
              <a:rPr lang="zh-CN" altLang="en-US" sz="1600" dirty="0">
                <a:latin typeface="微软雅黑" charset="0"/>
                <a:ea typeface="微软雅黑" charset="0"/>
                <a:sym typeface="+mn-ea"/>
              </a:rPr>
              <a:t>平台全网营销</a:t>
            </a:r>
            <a:endParaRPr lang="zh-CN" altLang="en-US" sz="1600"/>
          </a:p>
        </p:txBody>
      </p:sp>
      <p:sp>
        <p:nvSpPr>
          <p:cNvPr id="3" name="文本框 2"/>
          <p:cNvSpPr txBox="1"/>
          <p:nvPr/>
        </p:nvSpPr>
        <p:spPr>
          <a:xfrm>
            <a:off x="553720" y="5804535"/>
            <a:ext cx="2824480" cy="596265"/>
          </a:xfrm>
          <a:prstGeom prst="rect">
            <a:avLst/>
          </a:prstGeom>
          <a:noFill/>
        </p:spPr>
        <p:txBody>
          <a:bodyPr wrap="none" rtlCol="0">
            <a:spAutoFit/>
          </a:bodyPr>
          <a:lstStyle/>
          <a:p>
            <a:pPr algn="ctr"/>
            <a:r>
              <a:rPr lang="zh-CN" altLang="en-US" sz="1600" dirty="0">
                <a:latin typeface="微软雅黑" charset="0"/>
                <a:ea typeface="微软雅黑" charset="0"/>
                <a:sym typeface="+mn-ea"/>
              </a:rPr>
              <a:t>强化客户关系</a:t>
            </a:r>
            <a:r>
              <a:rPr lang="zh-CN" altLang="en-US" sz="1600" dirty="0" smtClean="0">
                <a:latin typeface="微软雅黑" charset="0"/>
                <a:ea typeface="微软雅黑" charset="0"/>
                <a:sym typeface="+mn-ea"/>
              </a:rPr>
              <a:t>，</a:t>
            </a:r>
          </a:p>
          <a:p>
            <a:pPr algn="ctr"/>
            <a:r>
              <a:rPr lang="zh-CN" altLang="en-US" sz="1600" dirty="0" smtClean="0">
                <a:latin typeface="微软雅黑" charset="0"/>
                <a:ea typeface="微软雅黑" charset="0"/>
                <a:sym typeface="+mn-ea"/>
              </a:rPr>
              <a:t>增强粉丝黏度，利润</a:t>
            </a:r>
            <a:r>
              <a:rPr lang="zh-CN" altLang="en-US" sz="1600" dirty="0">
                <a:latin typeface="微软雅黑" charset="0"/>
                <a:ea typeface="微软雅黑" charset="0"/>
                <a:sym typeface="+mn-ea"/>
              </a:rPr>
              <a:t>持续增长</a:t>
            </a:r>
            <a:endParaRPr lang="zh-CN" altLang="en-US" sz="1600"/>
          </a:p>
        </p:txBody>
      </p:sp>
      <p:sp>
        <p:nvSpPr>
          <p:cNvPr id="6" name="文本框 5"/>
          <p:cNvSpPr txBox="1"/>
          <p:nvPr/>
        </p:nvSpPr>
        <p:spPr>
          <a:xfrm>
            <a:off x="9853930" y="3389630"/>
            <a:ext cx="1402080" cy="596265"/>
          </a:xfrm>
          <a:prstGeom prst="rect">
            <a:avLst/>
          </a:prstGeom>
          <a:noFill/>
        </p:spPr>
        <p:txBody>
          <a:bodyPr wrap="none" rtlCol="0">
            <a:spAutoFit/>
          </a:bodyPr>
          <a:lstStyle/>
          <a:p>
            <a:pPr algn="ctr"/>
            <a:r>
              <a:rPr lang="zh-CN" altLang="en-US" sz="1600" dirty="0">
                <a:latin typeface="微软雅黑" charset="0"/>
                <a:ea typeface="微软雅黑" charset="0"/>
                <a:sym typeface="+mn-ea"/>
              </a:rPr>
              <a:t>强大而完备的</a:t>
            </a:r>
          </a:p>
          <a:p>
            <a:pPr algn="ctr"/>
            <a:r>
              <a:rPr lang="zh-CN" altLang="en-US" sz="1600" dirty="0">
                <a:latin typeface="微软雅黑" charset="0"/>
                <a:ea typeface="微软雅黑" charset="0"/>
                <a:sym typeface="+mn-ea"/>
              </a:rPr>
              <a:t>电商管理功能</a:t>
            </a:r>
            <a:endParaRPr lang="zh-CN" altLang="en-US" sz="1600"/>
          </a:p>
        </p:txBody>
      </p:sp>
      <p:sp>
        <p:nvSpPr>
          <p:cNvPr id="7" name="文本框 6"/>
          <p:cNvSpPr txBox="1"/>
          <p:nvPr/>
        </p:nvSpPr>
        <p:spPr>
          <a:xfrm>
            <a:off x="4014470" y="5828030"/>
            <a:ext cx="1808480" cy="596265"/>
          </a:xfrm>
          <a:prstGeom prst="rect">
            <a:avLst/>
          </a:prstGeom>
          <a:noFill/>
        </p:spPr>
        <p:txBody>
          <a:bodyPr wrap="none" rtlCol="0">
            <a:spAutoFit/>
          </a:bodyPr>
          <a:lstStyle/>
          <a:p>
            <a:pPr algn="ctr"/>
            <a:r>
              <a:rPr lang="zh-CN" altLang="en-US" sz="1600" dirty="0">
                <a:latin typeface="微软雅黑" charset="0"/>
                <a:ea typeface="微软雅黑" charset="0"/>
                <a:sym typeface="+mn-ea"/>
              </a:rPr>
              <a:t>销售网络快速裂变</a:t>
            </a:r>
          </a:p>
          <a:p>
            <a:pPr algn="ctr"/>
            <a:r>
              <a:rPr lang="zh-CN" altLang="en-US" sz="1600" dirty="0">
                <a:latin typeface="微软雅黑" charset="0"/>
                <a:ea typeface="微软雅黑" charset="0"/>
                <a:sym typeface="+mn-ea"/>
              </a:rPr>
              <a:t>分销商雪崩式增长</a:t>
            </a:r>
            <a:endParaRPr lang="zh-CN" altLang="en-US" sz="1600"/>
          </a:p>
        </p:txBody>
      </p:sp>
      <p:sp>
        <p:nvSpPr>
          <p:cNvPr id="8" name="文本框 7"/>
          <p:cNvSpPr txBox="1"/>
          <p:nvPr/>
        </p:nvSpPr>
        <p:spPr>
          <a:xfrm>
            <a:off x="7270115" y="3353435"/>
            <a:ext cx="1402080" cy="596265"/>
          </a:xfrm>
          <a:prstGeom prst="rect">
            <a:avLst/>
          </a:prstGeom>
          <a:noFill/>
        </p:spPr>
        <p:txBody>
          <a:bodyPr wrap="none" rtlCol="0">
            <a:spAutoFit/>
          </a:bodyPr>
          <a:lstStyle/>
          <a:p>
            <a:pPr algn="ctr"/>
            <a:r>
              <a:rPr lang="zh-CN" altLang="en-US" sz="1600" dirty="0">
                <a:latin typeface="微软雅黑" charset="0"/>
                <a:ea typeface="微软雅黑" charset="0"/>
                <a:sym typeface="+mn-ea"/>
              </a:rPr>
              <a:t>在线互动</a:t>
            </a:r>
            <a:r>
              <a:rPr lang="zh-CN" altLang="en-US" sz="1600" dirty="0" smtClean="0">
                <a:latin typeface="微软雅黑" charset="0"/>
                <a:ea typeface="微软雅黑" charset="0"/>
                <a:sym typeface="+mn-ea"/>
              </a:rPr>
              <a:t>咨询</a:t>
            </a:r>
          </a:p>
          <a:p>
            <a:pPr algn="ctr"/>
            <a:r>
              <a:rPr lang="zh-CN" altLang="en-US" sz="1600" dirty="0" smtClean="0">
                <a:latin typeface="微软雅黑" charset="0"/>
                <a:ea typeface="微软雅黑" charset="0"/>
                <a:sym typeface="+mn-ea"/>
              </a:rPr>
              <a:t>转化率更高</a:t>
            </a:r>
            <a:endParaRPr lang="zh-CN" altLang="en-US" sz="1600"/>
          </a:p>
        </p:txBody>
      </p:sp>
      <p:sp>
        <p:nvSpPr>
          <p:cNvPr id="9" name="文本框 8"/>
          <p:cNvSpPr txBox="1"/>
          <p:nvPr/>
        </p:nvSpPr>
        <p:spPr>
          <a:xfrm>
            <a:off x="698500" y="3223895"/>
            <a:ext cx="2214880" cy="596265"/>
          </a:xfrm>
          <a:prstGeom prst="rect">
            <a:avLst/>
          </a:prstGeom>
          <a:noFill/>
        </p:spPr>
        <p:txBody>
          <a:bodyPr wrap="none" rtlCol="0">
            <a:spAutoFit/>
          </a:bodyPr>
          <a:lstStyle/>
          <a:p>
            <a:pPr algn="ctr"/>
            <a:r>
              <a:rPr lang="zh-CN" altLang="en-US" sz="1600" dirty="0">
                <a:latin typeface="微软雅黑" charset="0"/>
                <a:ea typeface="微软雅黑" charset="0"/>
                <a:sym typeface="+mn-ea"/>
              </a:rPr>
              <a:t>多种推广模式</a:t>
            </a:r>
          </a:p>
          <a:p>
            <a:pPr algn="ctr"/>
            <a:r>
              <a:rPr lang="zh-CN" altLang="en-US" sz="1600" dirty="0">
                <a:latin typeface="微软雅黑" charset="0"/>
                <a:ea typeface="微软雅黑" charset="0"/>
                <a:sym typeface="+mn-ea"/>
              </a:rPr>
              <a:t>让更多客户快速找到您</a:t>
            </a:r>
            <a:endParaRPr lang="zh-CN" altLang="en-US" sz="1600"/>
          </a:p>
        </p:txBody>
      </p:sp>
      <p:sp>
        <p:nvSpPr>
          <p:cNvPr id="10" name="文本框 9"/>
          <p:cNvSpPr txBox="1"/>
          <p:nvPr/>
        </p:nvSpPr>
        <p:spPr>
          <a:xfrm>
            <a:off x="3985895" y="3365500"/>
            <a:ext cx="2011680" cy="352425"/>
          </a:xfrm>
          <a:prstGeom prst="rect">
            <a:avLst/>
          </a:prstGeom>
          <a:noFill/>
        </p:spPr>
        <p:txBody>
          <a:bodyPr wrap="none" rtlCol="0">
            <a:spAutoFit/>
          </a:bodyPr>
          <a:lstStyle/>
          <a:p>
            <a:pPr algn="l"/>
            <a:r>
              <a:rPr lang="zh-CN" altLang="en-US" sz="1600" dirty="0">
                <a:latin typeface="微软雅黑" charset="0"/>
                <a:ea typeface="微软雅黑" charset="0"/>
                <a:sym typeface="+mn-ea"/>
              </a:rPr>
              <a:t>赢得客户的充分信任</a:t>
            </a:r>
            <a:endParaRPr lang="zh-CN" altLang="en-US" sz="1600"/>
          </a:p>
        </p:txBody>
      </p:sp>
      <p:pic>
        <p:nvPicPr>
          <p:cNvPr id="11" name="图片 10" descr="C:\Users\design\Desktop\美橙互联logo022.png美橙互联logo022"/>
          <p:cNvPicPr>
            <a:picLocks noChangeAspect="1"/>
          </p:cNvPicPr>
          <p:nvPr/>
        </p:nvPicPr>
        <p:blipFill>
          <a:blip r:embed="rId3" cstate="email"/>
          <a:stretch>
            <a:fillRect/>
          </a:stretch>
        </p:blipFill>
        <p:spPr>
          <a:xfrm>
            <a:off x="10429240" y="6244713"/>
            <a:ext cx="1562100" cy="450605"/>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5" name="内容占位符 4"/>
          <p:cNvSpPr>
            <a:spLocks noGrp="1"/>
          </p:cNvSpPr>
          <p:nvPr>
            <p:ph idx="1"/>
          </p:nvPr>
        </p:nvSpPr>
        <p:spPr>
          <a:xfrm>
            <a:off x="788035" y="2212340"/>
            <a:ext cx="10515600" cy="2236470"/>
          </a:xfrm>
        </p:spPr>
        <p:txBody>
          <a:bodyPr>
            <a:normAutofit/>
          </a:bodyPr>
          <a:lstStyle/>
          <a:p>
            <a:pPr marL="0" indent="0" algn="ctr">
              <a:buNone/>
            </a:pPr>
            <a:r>
              <a:rPr lang="zh-CN" altLang="en-US" sz="4800" b="1" dirty="0" smtClean="0">
                <a:solidFill>
                  <a:schemeClr val="bg1"/>
                </a:solidFill>
                <a:latin typeface="微软雅黑" charset="0"/>
                <a:ea typeface="微软雅黑" charset="0"/>
              </a:rPr>
              <a:t>魅游建站营</a:t>
            </a:r>
            <a:r>
              <a:rPr lang="zh-CN" altLang="en-US" sz="4800" b="1" dirty="0">
                <a:solidFill>
                  <a:schemeClr val="bg1"/>
                </a:solidFill>
                <a:latin typeface="微软雅黑" charset="0"/>
                <a:ea typeface="微软雅黑" charset="0"/>
              </a:rPr>
              <a:t>销版</a:t>
            </a:r>
          </a:p>
          <a:p>
            <a:pPr marL="0" indent="0" algn="ctr">
              <a:buNone/>
            </a:pPr>
            <a:r>
              <a:rPr lang="zh-CN" altLang="en-US" sz="1800" dirty="0">
                <a:solidFill>
                  <a:schemeClr val="bg1"/>
                </a:solidFill>
                <a:latin typeface="微软雅黑" charset="0"/>
                <a:ea typeface="微软雅黑" charset="0"/>
              </a:rPr>
              <a:t/>
            </a:r>
            <a:br>
              <a:rPr lang="zh-CN" altLang="en-US" sz="1800" dirty="0">
                <a:solidFill>
                  <a:schemeClr val="bg1"/>
                </a:solidFill>
                <a:latin typeface="微软雅黑" charset="0"/>
                <a:ea typeface="微软雅黑" charset="0"/>
              </a:rPr>
            </a:br>
            <a:r>
              <a:rPr lang="zh-CN" altLang="en-US" sz="1800" dirty="0">
                <a:solidFill>
                  <a:schemeClr val="bg1"/>
                </a:solidFill>
                <a:latin typeface="微软雅黑" charset="0"/>
                <a:ea typeface="微软雅黑" charset="0"/>
              </a:rPr>
              <a:t/>
            </a:r>
            <a:br>
              <a:rPr lang="zh-CN" altLang="en-US" sz="1800" dirty="0">
                <a:solidFill>
                  <a:schemeClr val="bg1"/>
                </a:solidFill>
                <a:latin typeface="微软雅黑" charset="0"/>
                <a:ea typeface="微软雅黑" charset="0"/>
              </a:rPr>
            </a:br>
            <a:r>
              <a:rPr lang="zh-CN" altLang="en-US" sz="2400" dirty="0">
                <a:solidFill>
                  <a:schemeClr val="bg1"/>
                </a:solidFill>
                <a:latin typeface="微软雅黑" charset="0"/>
                <a:ea typeface="微软雅黑" charset="0"/>
              </a:rPr>
              <a:t>企业</a:t>
            </a:r>
            <a:r>
              <a:rPr lang="en-US" altLang="zh-CN" sz="2400" dirty="0">
                <a:solidFill>
                  <a:schemeClr val="bg1"/>
                </a:solidFill>
                <a:latin typeface="微软雅黑" charset="0"/>
                <a:ea typeface="微软雅黑" charset="0"/>
              </a:rPr>
              <a:t>“</a:t>
            </a:r>
            <a:r>
              <a:rPr lang="zh-CN" altLang="en-US" sz="2400" dirty="0">
                <a:solidFill>
                  <a:schemeClr val="bg1"/>
                </a:solidFill>
                <a:latin typeface="微软雅黑" charset="0"/>
                <a:ea typeface="微软雅黑" charset="0"/>
              </a:rPr>
              <a:t>互联网</a:t>
            </a:r>
            <a:r>
              <a:rPr lang="en-US" altLang="zh-CN" sz="2400" dirty="0">
                <a:solidFill>
                  <a:schemeClr val="bg1"/>
                </a:solidFill>
                <a:latin typeface="微软雅黑" charset="0"/>
                <a:ea typeface="微软雅黑" charset="0"/>
              </a:rPr>
              <a:t>+”</a:t>
            </a:r>
            <a:r>
              <a:rPr lang="zh-CN" altLang="en-US" sz="2400" dirty="0">
                <a:solidFill>
                  <a:schemeClr val="bg1"/>
                </a:solidFill>
                <a:latin typeface="微软雅黑" charset="0"/>
                <a:ea typeface="微软雅黑" charset="0"/>
              </a:rPr>
              <a:t>时代下的网络营销全面解决方案</a:t>
            </a:r>
          </a:p>
        </p:txBody>
      </p:sp>
      <p:pic>
        <p:nvPicPr>
          <p:cNvPr id="2" name="图片 1" descr="美橙互联logo023"/>
          <p:cNvPicPr>
            <a:picLocks noChangeAspect="1"/>
          </p:cNvPicPr>
          <p:nvPr/>
        </p:nvPicPr>
        <p:blipFill>
          <a:blip r:embed="rId2" cstate="email"/>
          <a:stretch>
            <a:fillRect/>
          </a:stretch>
        </p:blipFill>
        <p:spPr>
          <a:xfrm>
            <a:off x="10429240" y="6244712"/>
            <a:ext cx="1562100" cy="450605"/>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C:\Users\Administrator\Desktop\v.jpgv"/>
          <p:cNvPicPr>
            <a:picLocks noChangeAspect="1"/>
          </p:cNvPicPr>
          <p:nvPr/>
        </p:nvPicPr>
        <p:blipFill>
          <a:blip r:embed="rId2" cstate="email"/>
          <a:srcRect/>
          <a:stretch>
            <a:fillRect/>
          </a:stretch>
        </p:blipFill>
        <p:spPr>
          <a:xfrm>
            <a:off x="-13335" y="1588"/>
            <a:ext cx="12199620" cy="6862445"/>
          </a:xfrm>
          <a:prstGeom prst="rect">
            <a:avLst/>
          </a:prstGeom>
        </p:spPr>
      </p:pic>
      <p:sp>
        <p:nvSpPr>
          <p:cNvPr id="2" name="标题 1"/>
          <p:cNvSpPr>
            <a:spLocks noGrp="1"/>
          </p:cNvSpPr>
          <p:nvPr>
            <p:ph type="title"/>
          </p:nvPr>
        </p:nvSpPr>
        <p:spPr>
          <a:xfrm>
            <a:off x="838200" y="722630"/>
            <a:ext cx="10515600" cy="1325563"/>
          </a:xfrm>
        </p:spPr>
        <p:txBody>
          <a:bodyPr/>
          <a:lstStyle/>
          <a:p>
            <a:pPr algn="ctr"/>
            <a:r>
              <a:rPr lang="zh-CN" altLang="en-US" sz="3600">
                <a:solidFill>
                  <a:schemeClr val="bg1"/>
                </a:solidFill>
                <a:latin typeface="微软雅黑" charset="0"/>
                <a:ea typeface="微软雅黑" charset="0"/>
              </a:rPr>
              <a:t>营销版的七大核心价值</a:t>
            </a:r>
          </a:p>
        </p:txBody>
      </p:sp>
      <p:pic>
        <p:nvPicPr>
          <p:cNvPr id="4" name="图片 3" descr="美橙互联logo023"/>
          <p:cNvPicPr>
            <a:picLocks noChangeAspect="1"/>
          </p:cNvPicPr>
          <p:nvPr/>
        </p:nvPicPr>
        <p:blipFill>
          <a:blip r:embed="rId3" cstate="email"/>
          <a:stretch>
            <a:fillRect/>
          </a:stretch>
        </p:blipFill>
        <p:spPr>
          <a:xfrm>
            <a:off x="217805" y="202687"/>
            <a:ext cx="1562100" cy="450605"/>
          </a:xfrm>
          <a:prstGeom prst="rect">
            <a:avLst/>
          </a:prstGeom>
        </p:spPr>
      </p:pic>
      <p:sp>
        <p:nvSpPr>
          <p:cNvPr id="6" name="文本框 5"/>
          <p:cNvSpPr txBox="1"/>
          <p:nvPr/>
        </p:nvSpPr>
        <p:spPr>
          <a:xfrm>
            <a:off x="582930" y="4583430"/>
            <a:ext cx="1097280" cy="384810"/>
          </a:xfrm>
          <a:prstGeom prst="rect">
            <a:avLst/>
          </a:prstGeom>
          <a:noFill/>
        </p:spPr>
        <p:txBody>
          <a:bodyPr wrap="none" rtlCol="0">
            <a:spAutoFit/>
          </a:bodyPr>
          <a:lstStyle/>
          <a:p>
            <a:pPr algn="ctr"/>
            <a:r>
              <a:rPr lang="zh-CN" altLang="en-US">
                <a:solidFill>
                  <a:schemeClr val="bg1"/>
                </a:solidFill>
                <a:latin typeface="微软雅黑" charset="0"/>
                <a:ea typeface="微软雅黑" charset="0"/>
              </a:rPr>
              <a:t>寻找客户</a:t>
            </a:r>
          </a:p>
        </p:txBody>
      </p:sp>
      <p:sp>
        <p:nvSpPr>
          <p:cNvPr id="9" name="文本框 8"/>
          <p:cNvSpPr txBox="1"/>
          <p:nvPr/>
        </p:nvSpPr>
        <p:spPr>
          <a:xfrm>
            <a:off x="2199005" y="4559300"/>
            <a:ext cx="1097280" cy="384810"/>
          </a:xfrm>
          <a:prstGeom prst="rect">
            <a:avLst/>
          </a:prstGeom>
          <a:noFill/>
        </p:spPr>
        <p:txBody>
          <a:bodyPr wrap="none" rtlCol="0">
            <a:spAutoFit/>
          </a:bodyPr>
          <a:lstStyle/>
          <a:p>
            <a:pPr algn="ctr"/>
            <a:r>
              <a:rPr lang="zh-CN" altLang="en-US">
                <a:solidFill>
                  <a:schemeClr val="bg1"/>
                </a:solidFill>
                <a:latin typeface="微软雅黑" charset="0"/>
                <a:ea typeface="微软雅黑" charset="0"/>
              </a:rPr>
              <a:t>增强信任</a:t>
            </a:r>
          </a:p>
        </p:txBody>
      </p:sp>
      <p:sp>
        <p:nvSpPr>
          <p:cNvPr id="10" name="文本框 9"/>
          <p:cNvSpPr txBox="1"/>
          <p:nvPr/>
        </p:nvSpPr>
        <p:spPr>
          <a:xfrm>
            <a:off x="3891280" y="4560570"/>
            <a:ext cx="1097280" cy="384810"/>
          </a:xfrm>
          <a:prstGeom prst="rect">
            <a:avLst/>
          </a:prstGeom>
          <a:noFill/>
        </p:spPr>
        <p:txBody>
          <a:bodyPr wrap="none" rtlCol="0">
            <a:spAutoFit/>
          </a:bodyPr>
          <a:lstStyle/>
          <a:p>
            <a:pPr algn="ctr"/>
            <a:r>
              <a:rPr lang="zh-CN" altLang="en-US">
                <a:solidFill>
                  <a:schemeClr val="bg1"/>
                </a:solidFill>
                <a:latin typeface="微软雅黑" charset="0"/>
                <a:ea typeface="微软雅黑" charset="0"/>
              </a:rPr>
              <a:t>在线咨询</a:t>
            </a:r>
          </a:p>
        </p:txBody>
      </p:sp>
      <p:sp>
        <p:nvSpPr>
          <p:cNvPr id="11" name="文本框 10"/>
          <p:cNvSpPr txBox="1"/>
          <p:nvPr/>
        </p:nvSpPr>
        <p:spPr>
          <a:xfrm>
            <a:off x="5551805" y="4552950"/>
            <a:ext cx="1097280" cy="384810"/>
          </a:xfrm>
          <a:prstGeom prst="rect">
            <a:avLst/>
          </a:prstGeom>
          <a:noFill/>
        </p:spPr>
        <p:txBody>
          <a:bodyPr wrap="none" rtlCol="0">
            <a:spAutoFit/>
          </a:bodyPr>
          <a:lstStyle/>
          <a:p>
            <a:pPr algn="ctr"/>
            <a:r>
              <a:rPr lang="zh-CN" altLang="en-US">
                <a:solidFill>
                  <a:schemeClr val="bg1"/>
                </a:solidFill>
                <a:latin typeface="微软雅黑" charset="0"/>
                <a:ea typeface="微软雅黑" charset="0"/>
              </a:rPr>
              <a:t>在线购买</a:t>
            </a:r>
          </a:p>
        </p:txBody>
      </p:sp>
      <p:sp>
        <p:nvSpPr>
          <p:cNvPr id="12" name="文本框 11"/>
          <p:cNvSpPr txBox="1"/>
          <p:nvPr/>
        </p:nvSpPr>
        <p:spPr>
          <a:xfrm>
            <a:off x="7175500" y="4554220"/>
            <a:ext cx="1097280" cy="384810"/>
          </a:xfrm>
          <a:prstGeom prst="rect">
            <a:avLst/>
          </a:prstGeom>
          <a:noFill/>
        </p:spPr>
        <p:txBody>
          <a:bodyPr wrap="none" rtlCol="0">
            <a:spAutoFit/>
          </a:bodyPr>
          <a:lstStyle/>
          <a:p>
            <a:pPr algn="ctr"/>
            <a:r>
              <a:rPr lang="zh-CN" altLang="en-US">
                <a:solidFill>
                  <a:schemeClr val="bg1"/>
                </a:solidFill>
                <a:latin typeface="微软雅黑" charset="0"/>
                <a:ea typeface="微软雅黑" charset="0"/>
              </a:rPr>
              <a:t>客户维系</a:t>
            </a:r>
          </a:p>
        </p:txBody>
      </p:sp>
      <p:sp>
        <p:nvSpPr>
          <p:cNvPr id="13" name="文本框 12"/>
          <p:cNvSpPr txBox="1"/>
          <p:nvPr/>
        </p:nvSpPr>
        <p:spPr>
          <a:xfrm>
            <a:off x="10478135" y="4565015"/>
            <a:ext cx="1097280" cy="384810"/>
          </a:xfrm>
          <a:prstGeom prst="rect">
            <a:avLst/>
          </a:prstGeom>
          <a:noFill/>
        </p:spPr>
        <p:txBody>
          <a:bodyPr wrap="none" rtlCol="0">
            <a:spAutoFit/>
          </a:bodyPr>
          <a:lstStyle/>
          <a:p>
            <a:pPr algn="ctr"/>
            <a:r>
              <a:rPr lang="zh-CN" altLang="en-US">
                <a:solidFill>
                  <a:schemeClr val="bg1"/>
                </a:solidFill>
                <a:latin typeface="微软雅黑" charset="0"/>
                <a:ea typeface="微软雅黑" charset="0"/>
              </a:rPr>
              <a:t>四站合一</a:t>
            </a:r>
          </a:p>
        </p:txBody>
      </p:sp>
      <p:sp>
        <p:nvSpPr>
          <p:cNvPr id="14" name="文本框 13"/>
          <p:cNvSpPr txBox="1"/>
          <p:nvPr/>
        </p:nvSpPr>
        <p:spPr>
          <a:xfrm>
            <a:off x="8838565" y="4556125"/>
            <a:ext cx="1097280" cy="384810"/>
          </a:xfrm>
          <a:prstGeom prst="rect">
            <a:avLst/>
          </a:prstGeom>
          <a:noFill/>
        </p:spPr>
        <p:txBody>
          <a:bodyPr wrap="none" rtlCol="0">
            <a:spAutoFit/>
          </a:bodyPr>
          <a:lstStyle/>
          <a:p>
            <a:pPr algn="ctr"/>
            <a:r>
              <a:rPr lang="zh-CN" altLang="en-US">
                <a:solidFill>
                  <a:schemeClr val="bg1"/>
                </a:solidFill>
                <a:latin typeface="微软雅黑" charset="0"/>
                <a:ea typeface="微软雅黑" charset="0"/>
              </a:rPr>
              <a:t>网上分销</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1">
          <a:blip r:embed="rId2" cstate="email"/>
          <a:stretch>
            <a:fillRect/>
          </a:stretch>
        </a:blipFill>
        <a:effectLst/>
      </p:bgPr>
    </p:bg>
    <p:spTree>
      <p:nvGrpSpPr>
        <p:cNvPr id="1" name=""/>
        <p:cNvGrpSpPr/>
        <p:nvPr/>
      </p:nvGrpSpPr>
      <p:grpSpPr>
        <a:xfrm>
          <a:off x="0" y="0"/>
          <a:ext cx="0" cy="0"/>
          <a:chOff x="0" y="0"/>
          <a:chExt cx="0" cy="0"/>
        </a:xfrm>
      </p:grpSpPr>
      <p:sp>
        <p:nvSpPr>
          <p:cNvPr id="4" name="标题 3"/>
          <p:cNvSpPr>
            <a:spLocks noGrp="1"/>
          </p:cNvSpPr>
          <p:nvPr>
            <p:ph type="title"/>
          </p:nvPr>
        </p:nvSpPr>
        <p:spPr>
          <a:xfrm>
            <a:off x="613410" y="1393825"/>
            <a:ext cx="8129905" cy="862965"/>
          </a:xfrm>
        </p:spPr>
        <p:txBody>
          <a:bodyPr/>
          <a:lstStyle/>
          <a:p>
            <a:pPr algn="l"/>
            <a:r>
              <a:rPr lang="zh-CN" altLang="en-US" sz="3200" b="1">
                <a:solidFill>
                  <a:schemeClr val="bg1"/>
                </a:solidFill>
                <a:latin typeface="微软雅黑" charset="0"/>
                <a:ea typeface="微软雅黑" charset="0"/>
                <a:sym typeface="+mn-ea"/>
              </a:rPr>
              <a:t>多种推广模式，让更多客户快速找到您</a:t>
            </a:r>
          </a:p>
        </p:txBody>
      </p:sp>
      <p:sp>
        <p:nvSpPr>
          <p:cNvPr id="5" name="内容占位符 4"/>
          <p:cNvSpPr>
            <a:spLocks noGrp="1"/>
          </p:cNvSpPr>
          <p:nvPr>
            <p:ph idx="1"/>
          </p:nvPr>
        </p:nvSpPr>
        <p:spPr>
          <a:xfrm>
            <a:off x="602615" y="2266315"/>
            <a:ext cx="6396990" cy="1023620"/>
          </a:xfrm>
        </p:spPr>
        <p:txBody>
          <a:bodyPr>
            <a:normAutofit fontScale="90000" lnSpcReduction="10000"/>
          </a:bodyPr>
          <a:lstStyle/>
          <a:p>
            <a:pPr>
              <a:lnSpc>
                <a:spcPct val="150000"/>
              </a:lnSpc>
            </a:pPr>
            <a:r>
              <a:rPr lang="en-US" altLang="zh-CN" sz="2000" dirty="0" smtClean="0">
                <a:solidFill>
                  <a:schemeClr val="bg1"/>
                </a:solidFill>
                <a:latin typeface="微软雅黑" pitchFamily="34" charset="-122"/>
                <a:ea typeface="微软雅黑" pitchFamily="34" charset="-122"/>
                <a:sym typeface="+mn-ea"/>
              </a:rPr>
              <a:t>PC+</a:t>
            </a:r>
            <a:r>
              <a:rPr lang="zh-CN" altLang="en-US" sz="2000" dirty="0" smtClean="0">
                <a:solidFill>
                  <a:schemeClr val="bg1"/>
                </a:solidFill>
                <a:latin typeface="微软雅黑" pitchFamily="34" charset="-122"/>
                <a:ea typeface="微软雅黑" pitchFamily="34" charset="-122"/>
                <a:sym typeface="+mn-ea"/>
              </a:rPr>
              <a:t>手机端，全</a:t>
            </a:r>
            <a:r>
              <a:rPr lang="zh-CN" altLang="en-US" sz="2000" dirty="0">
                <a:solidFill>
                  <a:schemeClr val="bg1"/>
                </a:solidFill>
                <a:latin typeface="微软雅黑" pitchFamily="34" charset="-122"/>
                <a:ea typeface="微软雅黑" pitchFamily="34" charset="-122"/>
                <a:sym typeface="+mn-ea"/>
              </a:rPr>
              <a:t>网搜索引擎SEO</a:t>
            </a:r>
            <a:r>
              <a:rPr lang="zh-CN" altLang="en-US" sz="2000" dirty="0" smtClean="0">
                <a:solidFill>
                  <a:schemeClr val="bg1"/>
                </a:solidFill>
                <a:latin typeface="微软雅黑" pitchFamily="34" charset="-122"/>
                <a:ea typeface="微软雅黑" pitchFamily="34" charset="-122"/>
                <a:sym typeface="+mn-ea"/>
              </a:rPr>
              <a:t>优化，快速提升</a:t>
            </a:r>
            <a:r>
              <a:rPr lang="zh-CN" altLang="en-US" sz="2000" dirty="0">
                <a:solidFill>
                  <a:schemeClr val="bg1"/>
                </a:solidFill>
                <a:latin typeface="微软雅黑" pitchFamily="34" charset="-122"/>
                <a:ea typeface="微软雅黑" pitchFamily="34" charset="-122"/>
                <a:sym typeface="+mn-ea"/>
              </a:rPr>
              <a:t>网站排名</a:t>
            </a:r>
          </a:p>
          <a:p>
            <a:pPr>
              <a:lnSpc>
                <a:spcPct val="150000"/>
              </a:lnSpc>
            </a:pPr>
            <a:r>
              <a:rPr lang="zh-CN" altLang="en-US" sz="2000" dirty="0">
                <a:solidFill>
                  <a:schemeClr val="bg1"/>
                </a:solidFill>
                <a:latin typeface="微软雅黑" pitchFamily="34" charset="-122"/>
                <a:ea typeface="微软雅黑" pitchFamily="34" charset="-122"/>
                <a:sym typeface="+mn-ea"/>
              </a:rPr>
              <a:t>强大推广方式+超强营销工具，扩大客流量、订单量</a:t>
            </a:r>
            <a:endParaRPr lang="zh-CN" altLang="en-US" dirty="0">
              <a:latin typeface="微软雅黑" pitchFamily="34" charset="-122"/>
              <a:ea typeface="微软雅黑" pitchFamily="34" charset="-122"/>
            </a:endParaRPr>
          </a:p>
        </p:txBody>
      </p:sp>
      <p:pic>
        <p:nvPicPr>
          <p:cNvPr id="2" name="图片 1" descr="美橙互联logo023"/>
          <p:cNvPicPr>
            <a:picLocks noChangeAspect="1"/>
          </p:cNvPicPr>
          <p:nvPr/>
        </p:nvPicPr>
        <p:blipFill>
          <a:blip r:embed="rId3" cstate="email"/>
          <a:stretch>
            <a:fillRect/>
          </a:stretch>
        </p:blipFill>
        <p:spPr>
          <a:xfrm>
            <a:off x="217805" y="202687"/>
            <a:ext cx="1562100" cy="450605"/>
          </a:xfrm>
          <a:prstGeom prst="rect">
            <a:avLst/>
          </a:prstGeom>
        </p:spPr>
      </p:pic>
      <p:sp>
        <p:nvSpPr>
          <p:cNvPr id="3" name="文本框 2"/>
          <p:cNvSpPr txBox="1"/>
          <p:nvPr/>
        </p:nvSpPr>
        <p:spPr>
          <a:xfrm>
            <a:off x="5081270" y="375920"/>
            <a:ext cx="2206625" cy="548640"/>
          </a:xfrm>
          <a:prstGeom prst="rect">
            <a:avLst/>
          </a:prstGeom>
          <a:noFill/>
        </p:spPr>
        <p:txBody>
          <a:bodyPr wrap="square" rtlCol="0">
            <a:spAutoFit/>
          </a:bodyPr>
          <a:lstStyle/>
          <a:p>
            <a:pPr algn="ctr"/>
            <a:r>
              <a:rPr lang="zh-CN" altLang="en-US" sz="2800" b="1">
                <a:solidFill>
                  <a:schemeClr val="bg1"/>
                </a:solidFill>
                <a:latin typeface="微软雅黑" charset="0"/>
                <a:ea typeface="微软雅黑" charset="0"/>
                <a:sym typeface="+mn-ea"/>
              </a:rPr>
              <a:t>核心价值一</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rotWithShape="1">
          <a:blip r:embed="rId2" cstate="email"/>
          <a:stretch>
            <a:fillRect/>
          </a:stretch>
        </a:blipFill>
        <a:effectLst/>
      </p:bgPr>
    </p:bg>
    <p:spTree>
      <p:nvGrpSpPr>
        <p:cNvPr id="1" name=""/>
        <p:cNvGrpSpPr/>
        <p:nvPr/>
      </p:nvGrpSpPr>
      <p:grpSpPr>
        <a:xfrm>
          <a:off x="0" y="0"/>
          <a:ext cx="0" cy="0"/>
          <a:chOff x="0" y="0"/>
          <a:chExt cx="0" cy="0"/>
        </a:xfrm>
      </p:grpSpPr>
      <p:sp>
        <p:nvSpPr>
          <p:cNvPr id="8" name="矩形 7"/>
          <p:cNvSpPr/>
          <p:nvPr/>
        </p:nvSpPr>
        <p:spPr>
          <a:xfrm>
            <a:off x="563880" y="4291330"/>
            <a:ext cx="3488055" cy="731520"/>
          </a:xfrm>
          <a:prstGeom prst="rect">
            <a:avLst/>
          </a:prstGeom>
        </p:spPr>
        <p:txBody>
          <a:bodyPr wrap="square">
            <a:spAutoFit/>
          </a:bodyPr>
          <a:lstStyle/>
          <a:p>
            <a:pPr>
              <a:lnSpc>
                <a:spcPct val="150000"/>
              </a:lnSpc>
            </a:pPr>
            <a:r>
              <a:rPr lang="zh-CN" altLang="en-US" sz="1400" dirty="0">
                <a:solidFill>
                  <a:schemeClr val="bg1"/>
                </a:solidFill>
                <a:latin typeface="微软雅黑" charset="0"/>
                <a:ea typeface="微软雅黑" charset="0"/>
              </a:rPr>
              <a:t>通过</a:t>
            </a:r>
            <a:r>
              <a:rPr lang="en-US" altLang="zh-CN" sz="1400" dirty="0">
                <a:solidFill>
                  <a:schemeClr val="bg1"/>
                </a:solidFill>
                <a:latin typeface="微软雅黑" charset="0"/>
                <a:ea typeface="微软雅黑" charset="0"/>
              </a:rPr>
              <a:t>SEO</a:t>
            </a:r>
            <a:r>
              <a:rPr lang="zh-CN" altLang="en-US" sz="1400" dirty="0">
                <a:solidFill>
                  <a:schemeClr val="bg1"/>
                </a:solidFill>
                <a:latin typeface="微软雅黑" charset="0"/>
                <a:ea typeface="微软雅黑" charset="0"/>
              </a:rPr>
              <a:t>优化，在搜索引擎中</a:t>
            </a:r>
            <a:r>
              <a:rPr lang="zh-CN" altLang="en-US" sz="1400" dirty="0" smtClean="0">
                <a:solidFill>
                  <a:schemeClr val="bg1"/>
                </a:solidFill>
                <a:latin typeface="微软雅黑" charset="0"/>
                <a:ea typeface="微软雅黑" charset="0"/>
              </a:rPr>
              <a:t>显示网站</a:t>
            </a:r>
            <a:r>
              <a:rPr lang="zh-CN" altLang="en-US" sz="1400" dirty="0">
                <a:solidFill>
                  <a:schemeClr val="bg1"/>
                </a:solidFill>
                <a:latin typeface="微软雅黑" charset="0"/>
                <a:ea typeface="微软雅黑" charset="0"/>
              </a:rPr>
              <a:t>相关信息</a:t>
            </a:r>
            <a:r>
              <a:rPr lang="zh-CN" altLang="en-US" sz="1400" dirty="0" smtClean="0">
                <a:solidFill>
                  <a:schemeClr val="bg1"/>
                </a:solidFill>
                <a:latin typeface="微软雅黑" charset="0"/>
                <a:ea typeface="微软雅黑" charset="0"/>
              </a:rPr>
              <a:t>，吸引更多用户找到</a:t>
            </a:r>
            <a:r>
              <a:rPr lang="zh-CN" altLang="en-US" sz="1400" dirty="0">
                <a:solidFill>
                  <a:schemeClr val="bg1"/>
                </a:solidFill>
                <a:latin typeface="微软雅黑" charset="0"/>
                <a:ea typeface="微软雅黑" charset="0"/>
              </a:rPr>
              <a:t>您</a:t>
            </a:r>
            <a:r>
              <a:rPr lang="zh-CN" altLang="en-US" sz="1400" dirty="0" smtClean="0">
                <a:solidFill>
                  <a:schemeClr val="bg1"/>
                </a:solidFill>
                <a:latin typeface="微软雅黑" charset="0"/>
                <a:ea typeface="微软雅黑" charset="0"/>
              </a:rPr>
              <a:t>，咨询您</a:t>
            </a:r>
            <a:r>
              <a:rPr lang="zh-CN" altLang="en-US" sz="1400" dirty="0">
                <a:solidFill>
                  <a:schemeClr val="bg1"/>
                </a:solidFill>
                <a:latin typeface="微软雅黑" charset="0"/>
                <a:ea typeface="微软雅黑" charset="0"/>
              </a:rPr>
              <a:t>。</a:t>
            </a:r>
          </a:p>
        </p:txBody>
      </p:sp>
      <p:sp>
        <p:nvSpPr>
          <p:cNvPr id="12" name="文本框 11"/>
          <p:cNvSpPr txBox="1"/>
          <p:nvPr/>
        </p:nvSpPr>
        <p:spPr>
          <a:xfrm>
            <a:off x="537845" y="1397000"/>
            <a:ext cx="3208020" cy="2529840"/>
          </a:xfrm>
          <a:prstGeom prst="rect">
            <a:avLst/>
          </a:prstGeom>
          <a:noFill/>
        </p:spPr>
        <p:txBody>
          <a:bodyPr wrap="square" rtlCol="0">
            <a:spAutoFit/>
          </a:bodyPr>
          <a:lstStyle/>
          <a:p>
            <a:pPr algn="l">
              <a:lnSpc>
                <a:spcPct val="200000"/>
              </a:lnSpc>
            </a:pPr>
            <a:r>
              <a:rPr lang="zh-CN" altLang="en-US" sz="2000" dirty="0">
                <a:solidFill>
                  <a:schemeClr val="bg1"/>
                </a:solidFill>
                <a:latin typeface="微软雅黑" pitchFamily="34" charset="-122"/>
                <a:ea typeface="微软雅黑" pitchFamily="34" charset="-122"/>
                <a:sym typeface="+mn-ea"/>
              </a:rPr>
              <a:t>●  </a:t>
            </a:r>
            <a:r>
              <a:rPr lang="zh-CN" altLang="en-US" sz="2000" dirty="0" smtClean="0">
                <a:solidFill>
                  <a:schemeClr val="bg1"/>
                </a:solidFill>
                <a:latin typeface="微软雅黑" charset="0"/>
                <a:ea typeface="微软雅黑" charset="0"/>
                <a:sym typeface="+mn-ea"/>
              </a:rPr>
              <a:t>支持全站</a:t>
            </a:r>
            <a:r>
              <a:rPr lang="en-US" altLang="zh-CN" sz="2000" dirty="0" smtClean="0">
                <a:solidFill>
                  <a:schemeClr val="bg1"/>
                </a:solidFill>
                <a:latin typeface="微软雅黑" charset="0"/>
                <a:ea typeface="微软雅黑" charset="0"/>
                <a:sym typeface="+mn-ea"/>
              </a:rPr>
              <a:t>SEO</a:t>
            </a:r>
          </a:p>
          <a:p>
            <a:pPr algn="l">
              <a:lnSpc>
                <a:spcPct val="200000"/>
              </a:lnSpc>
            </a:pPr>
            <a:r>
              <a:rPr lang="zh-CN" altLang="en-US" sz="2000" dirty="0">
                <a:solidFill>
                  <a:schemeClr val="bg1"/>
                </a:solidFill>
                <a:latin typeface="微软雅黑" pitchFamily="34" charset="-122"/>
                <a:ea typeface="微软雅黑" pitchFamily="34" charset="-122"/>
                <a:sym typeface="+mn-ea"/>
              </a:rPr>
              <a:t>●  </a:t>
            </a:r>
            <a:r>
              <a:rPr lang="zh-CN" altLang="en-US" sz="2000" dirty="0">
                <a:solidFill>
                  <a:schemeClr val="bg1"/>
                </a:solidFill>
                <a:latin typeface="微软雅黑" charset="0"/>
                <a:ea typeface="微软雅黑" charset="0"/>
                <a:sym typeface="+mn-ea"/>
              </a:rPr>
              <a:t>单独</a:t>
            </a:r>
            <a:r>
              <a:rPr lang="zh-CN" altLang="en-US" sz="2000" dirty="0" smtClean="0">
                <a:solidFill>
                  <a:schemeClr val="bg1"/>
                </a:solidFill>
                <a:latin typeface="微软雅黑" charset="0"/>
                <a:ea typeface="微软雅黑" charset="0"/>
                <a:sym typeface="+mn-ea"/>
              </a:rPr>
              <a:t>页面</a:t>
            </a:r>
            <a:r>
              <a:rPr lang="en-US" altLang="zh-CN" sz="2000" dirty="0" smtClean="0">
                <a:solidFill>
                  <a:schemeClr val="bg1"/>
                </a:solidFill>
                <a:latin typeface="微软雅黑" charset="0"/>
                <a:ea typeface="微软雅黑" charset="0"/>
                <a:sym typeface="+mn-ea"/>
              </a:rPr>
              <a:t>SEO</a:t>
            </a:r>
            <a:endParaRPr lang="zh-CN" altLang="en-US" sz="2000" dirty="0" smtClean="0">
              <a:solidFill>
                <a:schemeClr val="bg1"/>
              </a:solidFill>
              <a:latin typeface="微软雅黑" charset="0"/>
              <a:ea typeface="微软雅黑" charset="0"/>
              <a:sym typeface="+mn-ea"/>
            </a:endParaRPr>
          </a:p>
          <a:p>
            <a:pPr algn="l">
              <a:lnSpc>
                <a:spcPct val="200000"/>
              </a:lnSpc>
            </a:pPr>
            <a:r>
              <a:rPr lang="zh-CN" altLang="en-US" sz="2000" dirty="0">
                <a:solidFill>
                  <a:schemeClr val="bg1"/>
                </a:solidFill>
                <a:latin typeface="微软雅黑" pitchFamily="34" charset="-122"/>
                <a:ea typeface="微软雅黑" pitchFamily="34" charset="-122"/>
                <a:sym typeface="+mn-ea"/>
              </a:rPr>
              <a:t>●  </a:t>
            </a:r>
            <a:r>
              <a:rPr lang="zh-CN" altLang="en-US" sz="2000" dirty="0" smtClean="0">
                <a:solidFill>
                  <a:schemeClr val="bg1"/>
                </a:solidFill>
                <a:latin typeface="微软雅黑" charset="0"/>
                <a:ea typeface="微软雅黑" charset="0"/>
                <a:sym typeface="+mn-ea"/>
              </a:rPr>
              <a:t>单独产品或文章的</a:t>
            </a:r>
            <a:r>
              <a:rPr lang="en-US" altLang="zh-CN" sz="2000" dirty="0" smtClean="0">
                <a:solidFill>
                  <a:schemeClr val="bg1"/>
                </a:solidFill>
                <a:latin typeface="微软雅黑" charset="0"/>
                <a:ea typeface="微软雅黑" charset="0"/>
                <a:sym typeface="+mn-ea"/>
              </a:rPr>
              <a:t>SEO</a:t>
            </a:r>
          </a:p>
          <a:p>
            <a:pPr algn="l">
              <a:lnSpc>
                <a:spcPct val="200000"/>
              </a:lnSpc>
            </a:pPr>
            <a:r>
              <a:rPr lang="zh-CN" altLang="en-US" sz="2000" dirty="0">
                <a:solidFill>
                  <a:schemeClr val="bg1"/>
                </a:solidFill>
                <a:latin typeface="微软雅黑" pitchFamily="34" charset="-122"/>
                <a:ea typeface="微软雅黑" pitchFamily="34" charset="-122"/>
                <a:sym typeface="+mn-ea"/>
              </a:rPr>
              <a:t>●  </a:t>
            </a:r>
            <a:r>
              <a:rPr lang="zh-CN" altLang="en-US" sz="2000" dirty="0" smtClean="0">
                <a:solidFill>
                  <a:schemeClr val="bg1"/>
                </a:solidFill>
                <a:latin typeface="微软雅黑" charset="0"/>
                <a:ea typeface="微软雅黑" charset="0"/>
                <a:sym typeface="+mn-ea"/>
              </a:rPr>
              <a:t>设定简单</a:t>
            </a:r>
            <a:r>
              <a:rPr lang="zh-CN" altLang="en-US" sz="2000" dirty="0">
                <a:solidFill>
                  <a:schemeClr val="bg1"/>
                </a:solidFill>
                <a:latin typeface="微软雅黑" charset="0"/>
                <a:ea typeface="微软雅黑" charset="0"/>
                <a:sym typeface="+mn-ea"/>
              </a:rPr>
              <a:t>、快捷、高效</a:t>
            </a:r>
            <a:endParaRPr lang="zh-CN" altLang="en-US" sz="2000"/>
          </a:p>
        </p:txBody>
      </p:sp>
      <p:pic>
        <p:nvPicPr>
          <p:cNvPr id="2" name="图片 1" descr="美橙互联logo023"/>
          <p:cNvPicPr>
            <a:picLocks noChangeAspect="1"/>
          </p:cNvPicPr>
          <p:nvPr/>
        </p:nvPicPr>
        <p:blipFill>
          <a:blip r:embed="rId3" cstate="email"/>
          <a:stretch>
            <a:fillRect/>
          </a:stretch>
        </p:blipFill>
        <p:spPr>
          <a:xfrm>
            <a:off x="217805" y="202687"/>
            <a:ext cx="1562100" cy="450605"/>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rotWithShape="1">
          <a:blip r:embed="rId3" cstate="email"/>
          <a:stretch>
            <a:fillRect/>
          </a:stretch>
        </a:blipFill>
        <a:effectLst/>
      </p:bgPr>
    </p:bg>
    <p:spTree>
      <p:nvGrpSpPr>
        <p:cNvPr id="1" name=""/>
        <p:cNvGrpSpPr/>
        <p:nvPr/>
      </p:nvGrpSpPr>
      <p:grpSpPr>
        <a:xfrm>
          <a:off x="0" y="0"/>
          <a:ext cx="0" cy="0"/>
          <a:chOff x="0" y="0"/>
          <a:chExt cx="0" cy="0"/>
        </a:xfrm>
      </p:grpSpPr>
      <p:sp>
        <p:nvSpPr>
          <p:cNvPr id="4" name="标题 3"/>
          <p:cNvSpPr>
            <a:spLocks noGrp="1"/>
          </p:cNvSpPr>
          <p:nvPr>
            <p:ph type="title"/>
          </p:nvPr>
        </p:nvSpPr>
        <p:spPr>
          <a:xfrm>
            <a:off x="890319" y="378461"/>
            <a:ext cx="10170533" cy="948266"/>
          </a:xfrm>
        </p:spPr>
        <p:txBody>
          <a:bodyPr/>
          <a:lstStyle/>
          <a:p>
            <a:pPr algn="ctr"/>
            <a:r>
              <a:rPr lang="zh-CN" altLang="en-US" sz="3200" b="1" dirty="0">
                <a:solidFill>
                  <a:schemeClr val="bg1"/>
                </a:solidFill>
                <a:latin typeface="微软雅黑" charset="0"/>
                <a:ea typeface="微软雅黑" charset="0"/>
              </a:rPr>
              <a:t>百度</a:t>
            </a:r>
            <a:r>
              <a:rPr lang="zh-CN" altLang="en-US" sz="3200" b="1" dirty="0" smtClean="0">
                <a:solidFill>
                  <a:schemeClr val="bg1"/>
                </a:solidFill>
                <a:latin typeface="微软雅黑" charset="0"/>
                <a:ea typeface="微软雅黑" charset="0"/>
              </a:rPr>
              <a:t>分享</a:t>
            </a:r>
          </a:p>
        </p:txBody>
      </p:sp>
      <p:sp>
        <p:nvSpPr>
          <p:cNvPr id="5" name="内容占位符 4"/>
          <p:cNvSpPr>
            <a:spLocks noGrp="1"/>
          </p:cNvSpPr>
          <p:nvPr>
            <p:ph idx="1"/>
          </p:nvPr>
        </p:nvSpPr>
        <p:spPr>
          <a:xfrm>
            <a:off x="526415" y="1367790"/>
            <a:ext cx="10632440" cy="1497330"/>
          </a:xfrm>
        </p:spPr>
        <p:txBody>
          <a:bodyPr>
            <a:normAutofit/>
          </a:bodyPr>
          <a:lstStyle/>
          <a:p>
            <a:pPr>
              <a:lnSpc>
                <a:spcPct val="130000"/>
              </a:lnSpc>
            </a:pPr>
            <a:r>
              <a:rPr lang="zh-CN" altLang="en-US" sz="1800" dirty="0">
                <a:solidFill>
                  <a:schemeClr val="bg1"/>
                </a:solidFill>
                <a:latin typeface="微软雅黑" pitchFamily="34" charset="-122"/>
                <a:ea typeface="微软雅黑" pitchFamily="34" charset="-122"/>
              </a:rPr>
              <a:t>通过百度分享功能，可将当前网站页面分享</a:t>
            </a:r>
            <a:r>
              <a:rPr lang="zh-CN" altLang="en-US" sz="1800" dirty="0" smtClean="0">
                <a:solidFill>
                  <a:schemeClr val="bg1"/>
                </a:solidFill>
                <a:latin typeface="微软雅黑" pitchFamily="34" charset="-122"/>
                <a:ea typeface="微软雅黑" pitchFamily="34" charset="-122"/>
              </a:rPr>
              <a:t>至</a:t>
            </a:r>
            <a:r>
              <a:rPr lang="zh-CN" altLang="en-US" sz="1800" dirty="0">
                <a:solidFill>
                  <a:schemeClr val="bg1"/>
                </a:solidFill>
                <a:latin typeface="微软雅黑" pitchFamily="34" charset="-122"/>
                <a:ea typeface="微软雅黑" pitchFamily="34" charset="-122"/>
              </a:rPr>
              <a:t>微</a:t>
            </a:r>
            <a:r>
              <a:rPr lang="zh-CN" altLang="en-US" sz="1800" dirty="0" smtClean="0">
                <a:solidFill>
                  <a:schemeClr val="bg1"/>
                </a:solidFill>
                <a:latin typeface="微软雅黑" pitchFamily="34" charset="-122"/>
                <a:ea typeface="微软雅黑" pitchFamily="34" charset="-122"/>
              </a:rPr>
              <a:t>博、</a:t>
            </a:r>
            <a:r>
              <a:rPr lang="en-US" altLang="zh-CN" sz="1800" dirty="0" smtClean="0">
                <a:solidFill>
                  <a:schemeClr val="bg1"/>
                </a:solidFill>
                <a:latin typeface="微软雅黑" pitchFamily="34" charset="-122"/>
                <a:ea typeface="微软雅黑" pitchFamily="34" charset="-122"/>
              </a:rPr>
              <a:t>QQ</a:t>
            </a:r>
            <a:r>
              <a:rPr lang="zh-CN" altLang="en-US" sz="1800" dirty="0" smtClean="0">
                <a:solidFill>
                  <a:schemeClr val="bg1"/>
                </a:solidFill>
                <a:latin typeface="微软雅黑" pitchFamily="34" charset="-122"/>
                <a:ea typeface="微软雅黑" pitchFamily="34" charset="-122"/>
              </a:rPr>
              <a:t>空间等国内</a:t>
            </a:r>
            <a:r>
              <a:rPr lang="zh-CN" altLang="en-US" sz="1800" dirty="0">
                <a:solidFill>
                  <a:schemeClr val="bg1"/>
                </a:solidFill>
                <a:latin typeface="微软雅黑" pitchFamily="34" charset="-122"/>
                <a:ea typeface="微软雅黑" pitchFamily="34" charset="-122"/>
              </a:rPr>
              <a:t>主流社交</a:t>
            </a:r>
            <a:r>
              <a:rPr lang="zh-CN" altLang="en-US" sz="1800" dirty="0" smtClean="0">
                <a:solidFill>
                  <a:schemeClr val="bg1"/>
                </a:solidFill>
                <a:latin typeface="微软雅黑" pitchFamily="34" charset="-122"/>
                <a:ea typeface="微软雅黑" pitchFamily="34" charset="-122"/>
              </a:rPr>
              <a:t>网站</a:t>
            </a:r>
          </a:p>
          <a:p>
            <a:pPr>
              <a:lnSpc>
                <a:spcPct val="130000"/>
              </a:lnSpc>
            </a:pPr>
            <a:r>
              <a:rPr lang="zh-CN" altLang="en-US" sz="1800" dirty="0" smtClean="0">
                <a:solidFill>
                  <a:schemeClr val="bg1"/>
                </a:solidFill>
                <a:latin typeface="微软雅黑" pitchFamily="34" charset="-122"/>
                <a:ea typeface="微软雅黑" pitchFamily="34" charset="-122"/>
              </a:rPr>
              <a:t>利用社交网站</a:t>
            </a:r>
            <a:r>
              <a:rPr lang="zh-CN" altLang="en-US" sz="1800" dirty="0">
                <a:solidFill>
                  <a:schemeClr val="bg1"/>
                </a:solidFill>
                <a:latin typeface="微软雅黑" pitchFamily="34" charset="-122"/>
                <a:ea typeface="微软雅黑" pitchFamily="34" charset="-122"/>
              </a:rPr>
              <a:t>的高访问量为企业网站引入社会化</a:t>
            </a:r>
            <a:r>
              <a:rPr lang="zh-CN" altLang="en-US" sz="1800" dirty="0" smtClean="0">
                <a:solidFill>
                  <a:schemeClr val="bg1"/>
                </a:solidFill>
                <a:latin typeface="微软雅黑" pitchFamily="34" charset="-122"/>
                <a:ea typeface="微软雅黑" pitchFamily="34" charset="-122"/>
              </a:rPr>
              <a:t>流量，</a:t>
            </a:r>
            <a:r>
              <a:rPr lang="zh-CN" altLang="en-US" sz="1800" dirty="0">
                <a:solidFill>
                  <a:schemeClr val="bg1"/>
                </a:solidFill>
                <a:latin typeface="微软雅黑" pitchFamily="34" charset="-122"/>
                <a:ea typeface="微软雅黑" pitchFamily="34" charset="-122"/>
              </a:rPr>
              <a:t>提升网页被百度抓取的</a:t>
            </a:r>
            <a:r>
              <a:rPr lang="zh-CN" altLang="en-US" sz="1800" dirty="0" smtClean="0">
                <a:solidFill>
                  <a:schemeClr val="bg1"/>
                </a:solidFill>
                <a:latin typeface="微软雅黑" pitchFamily="34" charset="-122"/>
                <a:ea typeface="微软雅黑" pitchFamily="34" charset="-122"/>
              </a:rPr>
              <a:t>速度增加官</a:t>
            </a:r>
            <a:r>
              <a:rPr lang="zh-CN" altLang="en-US" sz="1800" dirty="0">
                <a:solidFill>
                  <a:schemeClr val="bg1"/>
                </a:solidFill>
                <a:latin typeface="微软雅黑" pitchFamily="34" charset="-122"/>
                <a:ea typeface="微软雅黑" pitchFamily="34" charset="-122"/>
              </a:rPr>
              <a:t>网在线客户咨询</a:t>
            </a:r>
            <a:r>
              <a:rPr lang="zh-CN" altLang="en-US" sz="1800" dirty="0" smtClean="0">
                <a:solidFill>
                  <a:schemeClr val="bg1"/>
                </a:solidFill>
                <a:latin typeface="微软雅黑" pitchFamily="34" charset="-122"/>
                <a:ea typeface="微软雅黑" pitchFamily="34" charset="-122"/>
              </a:rPr>
              <a:t>量</a:t>
            </a:r>
            <a:r>
              <a:rPr lang="zh-CN" altLang="en-US" sz="1800" b="1" dirty="0" smtClean="0"/>
              <a:t>             </a:t>
            </a:r>
            <a:endParaRPr lang="zh-CN" altLang="en-US" sz="1800" dirty="0">
              <a:latin typeface="微软雅黑" pitchFamily="34" charset="-122"/>
              <a:ea typeface="微软雅黑" pitchFamily="34" charset="-122"/>
            </a:endParaRPr>
          </a:p>
        </p:txBody>
      </p:sp>
      <p:pic>
        <p:nvPicPr>
          <p:cNvPr id="2" name="图片 1" descr="美橙互联logo023"/>
          <p:cNvPicPr>
            <a:picLocks noChangeAspect="1"/>
          </p:cNvPicPr>
          <p:nvPr/>
        </p:nvPicPr>
        <p:blipFill>
          <a:blip r:embed="rId4" cstate="email"/>
          <a:stretch>
            <a:fillRect/>
          </a:stretch>
        </p:blipFill>
        <p:spPr>
          <a:xfrm>
            <a:off x="217805" y="202687"/>
            <a:ext cx="1562100" cy="450605"/>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C:\Users\Administrator\Desktop\CV.jpgCV"/>
          <p:cNvPicPr>
            <a:picLocks noChangeAspect="1"/>
          </p:cNvPicPr>
          <p:nvPr/>
        </p:nvPicPr>
        <p:blipFill>
          <a:blip r:embed="rId2" cstate="email"/>
          <a:srcRect/>
          <a:stretch>
            <a:fillRect/>
          </a:stretch>
        </p:blipFill>
        <p:spPr>
          <a:xfrm>
            <a:off x="-23495" y="-7937"/>
            <a:ext cx="12230100" cy="6878955"/>
          </a:xfrm>
          <a:prstGeom prst="rect">
            <a:avLst/>
          </a:prstGeom>
        </p:spPr>
      </p:pic>
      <p:sp>
        <p:nvSpPr>
          <p:cNvPr id="2" name="标题 1"/>
          <p:cNvSpPr>
            <a:spLocks noGrp="1"/>
          </p:cNvSpPr>
          <p:nvPr>
            <p:ph type="title"/>
          </p:nvPr>
        </p:nvSpPr>
        <p:spPr>
          <a:xfrm>
            <a:off x="857250" y="461645"/>
            <a:ext cx="10515600" cy="1325563"/>
          </a:xfrm>
        </p:spPr>
        <p:txBody>
          <a:bodyPr/>
          <a:lstStyle/>
          <a:p>
            <a:pPr algn="ctr"/>
            <a:r>
              <a:rPr lang="zh-CN" altLang="en-US" sz="3600">
                <a:solidFill>
                  <a:schemeClr val="bg1"/>
                </a:solidFill>
                <a:latin typeface="微软雅黑" charset="0"/>
                <a:ea typeface="微软雅黑" charset="0"/>
                <a:sym typeface="+mn-ea"/>
              </a:rPr>
              <a:t>企业开展微信营销活动的重要性</a:t>
            </a:r>
          </a:p>
        </p:txBody>
      </p:sp>
      <p:sp>
        <p:nvSpPr>
          <p:cNvPr id="3" name="内容占位符 2"/>
          <p:cNvSpPr>
            <a:spLocks noGrp="1"/>
          </p:cNvSpPr>
          <p:nvPr>
            <p:ph idx="1"/>
          </p:nvPr>
        </p:nvSpPr>
        <p:spPr>
          <a:xfrm>
            <a:off x="751840" y="2433955"/>
            <a:ext cx="10841990" cy="4014470"/>
          </a:xfrm>
        </p:spPr>
        <p:txBody>
          <a:bodyPr>
            <a:normAutofit/>
          </a:bodyPr>
          <a:lstStyle/>
          <a:p>
            <a:pPr marL="342900" indent="-342900">
              <a:lnSpc>
                <a:spcPct val="150000"/>
              </a:lnSpc>
              <a:buFont typeface="Arial" charset="0"/>
              <a:buChar char="•"/>
            </a:pPr>
            <a:r>
              <a:rPr lang="zh-CN" altLang="en-US" sz="2400">
                <a:solidFill>
                  <a:srgbClr val="EE7117"/>
                </a:solidFill>
                <a:latin typeface="微软雅黑" charset="0"/>
                <a:ea typeface="微软雅黑" charset="0"/>
              </a:rPr>
              <a:t>用户量巨大 </a:t>
            </a:r>
            <a:r>
              <a:rPr lang="zh-CN" altLang="en-US" sz="1600">
                <a:solidFill>
                  <a:schemeClr val="tx1"/>
                </a:solidFill>
                <a:latin typeface="微软雅黑" charset="0"/>
                <a:ea typeface="微软雅黑" charset="0"/>
              </a:rPr>
              <a:t>（6亿微信用户构成巨大的市场潜力、业务突破区域限制使得企业成长拥有无限可能）</a:t>
            </a:r>
          </a:p>
          <a:p>
            <a:pPr marL="342900" indent="-342900" fontAlgn="auto">
              <a:lnSpc>
                <a:spcPct val="150000"/>
              </a:lnSpc>
              <a:buFont typeface="Arial" charset="0"/>
              <a:buChar char="•"/>
            </a:pPr>
            <a:r>
              <a:rPr lang="zh-CN" altLang="en-US" sz="2400">
                <a:solidFill>
                  <a:srgbClr val="EE7117"/>
                </a:solidFill>
                <a:latin typeface="微软雅黑" charset="0"/>
                <a:ea typeface="微软雅黑" charset="0"/>
              </a:rPr>
              <a:t>消费能力强 </a:t>
            </a:r>
            <a:r>
              <a:rPr lang="zh-CN" altLang="en-US" sz="1600">
                <a:solidFill>
                  <a:schemeClr val="tx1"/>
                </a:solidFill>
                <a:latin typeface="微软雅黑" charset="0"/>
                <a:ea typeface="微软雅黑" charset="0"/>
              </a:rPr>
              <a:t>（70/80/90后是网络的消费中坚力量）</a:t>
            </a:r>
          </a:p>
          <a:p>
            <a:pPr marL="342900" indent="-342900" fontAlgn="auto">
              <a:lnSpc>
                <a:spcPct val="150000"/>
              </a:lnSpc>
              <a:buFont typeface="Arial" charset="0"/>
              <a:buChar char="•"/>
            </a:pPr>
            <a:r>
              <a:rPr lang="zh-CN" altLang="en-US" sz="2400">
                <a:solidFill>
                  <a:srgbClr val="EE7117"/>
                </a:solidFill>
                <a:latin typeface="微软雅黑" charset="0"/>
                <a:ea typeface="微软雅黑" charset="0"/>
              </a:rPr>
              <a:t>使用频率高</a:t>
            </a:r>
            <a:r>
              <a:rPr lang="zh-CN" altLang="en-US" sz="1600">
                <a:solidFill>
                  <a:schemeClr val="tx1"/>
                </a:solidFill>
                <a:latin typeface="微软雅黑" charset="0"/>
                <a:ea typeface="微软雅黑" charset="0"/>
              </a:rPr>
              <a:t> （起床、吃饭、坐车、睡觉，有空就看，对企业是块天然的广告显示屏）</a:t>
            </a:r>
          </a:p>
          <a:p>
            <a:pPr marL="342900" indent="-342900" fontAlgn="auto">
              <a:lnSpc>
                <a:spcPct val="150000"/>
              </a:lnSpc>
              <a:buFont typeface="Arial" charset="0"/>
              <a:buChar char="•"/>
            </a:pPr>
            <a:r>
              <a:rPr lang="zh-CN" altLang="en-US" sz="2400">
                <a:solidFill>
                  <a:srgbClr val="EE7117"/>
                </a:solidFill>
                <a:latin typeface="微软雅黑" charset="0"/>
                <a:ea typeface="微软雅黑" charset="0"/>
              </a:rPr>
              <a:t>客户关系强</a:t>
            </a:r>
            <a:r>
              <a:rPr lang="zh-CN" altLang="en-US" sz="1600">
                <a:solidFill>
                  <a:schemeClr val="tx1"/>
                </a:solidFill>
                <a:latin typeface="微软雅黑" charset="0"/>
                <a:ea typeface="微软雅黑" charset="0"/>
              </a:rPr>
              <a:t> （借助朋友圈、熟人关系使得企业品牌、业务、产品传播和口碑效应增强、引导收益持续增长）</a:t>
            </a:r>
          </a:p>
          <a:p>
            <a:pPr marL="342900" indent="-342900" fontAlgn="auto">
              <a:lnSpc>
                <a:spcPct val="150000"/>
              </a:lnSpc>
              <a:buFont typeface="Arial" charset="0"/>
              <a:buChar char="•"/>
            </a:pPr>
            <a:r>
              <a:rPr lang="zh-CN" altLang="en-US" sz="2400">
                <a:solidFill>
                  <a:srgbClr val="EE7117"/>
                </a:solidFill>
                <a:latin typeface="微软雅黑" charset="0"/>
                <a:ea typeface="微软雅黑" charset="0"/>
              </a:rPr>
              <a:t>帮助企业持续改进</a:t>
            </a:r>
            <a:r>
              <a:rPr lang="zh-CN" altLang="en-US" sz="1600">
                <a:solidFill>
                  <a:schemeClr val="tx1"/>
                </a:solidFill>
                <a:latin typeface="微软雅黑" charset="0"/>
                <a:ea typeface="微软雅黑" charset="0"/>
              </a:rPr>
              <a:t>（非常好的意见、建议反馈渠道，微调研＼微投票，持续改进产品和服务、提升满意度，强化老客户关系，增长后端收入）</a:t>
            </a:r>
          </a:p>
        </p:txBody>
      </p:sp>
      <p:pic>
        <p:nvPicPr>
          <p:cNvPr id="5" name="图片 4" descr="美橙互联logo023"/>
          <p:cNvPicPr>
            <a:picLocks noChangeAspect="1"/>
          </p:cNvPicPr>
          <p:nvPr/>
        </p:nvPicPr>
        <p:blipFill>
          <a:blip r:embed="rId3" cstate="email"/>
          <a:stretch>
            <a:fillRect/>
          </a:stretch>
        </p:blipFill>
        <p:spPr>
          <a:xfrm>
            <a:off x="217805" y="202687"/>
            <a:ext cx="1562100" cy="450605"/>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29" name="图片 54273" descr="微红包"/>
          <p:cNvPicPr>
            <a:picLocks noChangeAspect="1"/>
          </p:cNvPicPr>
          <p:nvPr/>
        </p:nvPicPr>
        <p:blipFill>
          <a:blip r:embed="rId2" cstate="email"/>
          <a:stretch>
            <a:fillRect/>
          </a:stretch>
        </p:blipFill>
        <p:spPr>
          <a:xfrm>
            <a:off x="-27940" y="0"/>
            <a:ext cx="12255500" cy="6858000"/>
          </a:xfrm>
          <a:prstGeom prst="rect">
            <a:avLst/>
          </a:prstGeom>
          <a:noFill/>
          <a:ln w="9525">
            <a:noFill/>
            <a:miter/>
          </a:ln>
        </p:spPr>
      </p:pic>
      <p:sp>
        <p:nvSpPr>
          <p:cNvPr id="48130" name="标题 54274"/>
          <p:cNvSpPr>
            <a:spLocks noGrp="1"/>
          </p:cNvSpPr>
          <p:nvPr>
            <p:ph type="title"/>
          </p:nvPr>
        </p:nvSpPr>
        <p:spPr>
          <a:xfrm>
            <a:off x="4147185" y="-5715"/>
            <a:ext cx="3969385" cy="1277620"/>
          </a:xfrm>
        </p:spPr>
        <p:txBody>
          <a:bodyPr anchor="ctr">
            <a:normAutofit fontScale="90000"/>
          </a:bodyPr>
          <a:lstStyle/>
          <a:p>
            <a:pPr lvl="0" algn="ctr">
              <a:lnSpc>
                <a:spcPct val="150000"/>
              </a:lnSpc>
            </a:pPr>
            <a:r>
              <a:rPr lang="zh-CN" altLang="en-US" dirty="0">
                <a:solidFill>
                  <a:schemeClr val="bg1"/>
                </a:solidFill>
                <a:ea typeface="微软雅黑" pitchFamily="34" charset="-122"/>
              </a:rPr>
              <a:t>企业微信</a:t>
            </a:r>
            <a:r>
              <a:rPr lang="zh-CN" altLang="en-US" dirty="0" smtClean="0">
                <a:solidFill>
                  <a:schemeClr val="bg1"/>
                </a:solidFill>
                <a:ea typeface="微软雅黑" pitchFamily="34" charset="-122"/>
              </a:rPr>
              <a:t>红包</a:t>
            </a:r>
            <a:br>
              <a:rPr lang="zh-CN" altLang="en-US" dirty="0" smtClean="0">
                <a:solidFill>
                  <a:schemeClr val="bg1"/>
                </a:solidFill>
                <a:ea typeface="微软雅黑" pitchFamily="34" charset="-122"/>
              </a:rPr>
            </a:br>
            <a:r>
              <a:rPr lang="zh-CN" altLang="en-US" sz="1400" dirty="0">
                <a:solidFill>
                  <a:schemeClr val="bg1"/>
                </a:solidFill>
                <a:latin typeface="微软雅黑" pitchFamily="34" charset="-122"/>
                <a:ea typeface="微软雅黑" pitchFamily="34" charset="-122"/>
              </a:rPr>
              <a:t>最简单最直白的吸粉营销手段</a:t>
            </a:r>
          </a:p>
        </p:txBody>
      </p:sp>
      <p:sp>
        <p:nvSpPr>
          <p:cNvPr id="2" name="TextBox 1"/>
          <p:cNvSpPr txBox="1"/>
          <p:nvPr/>
        </p:nvSpPr>
        <p:spPr>
          <a:xfrm>
            <a:off x="2029460" y="1380490"/>
            <a:ext cx="8380730" cy="596265"/>
          </a:xfrm>
          <a:prstGeom prst="rect">
            <a:avLst/>
          </a:prstGeom>
          <a:noFill/>
        </p:spPr>
        <p:txBody>
          <a:bodyPr wrap="square" rtlCol="0">
            <a:spAutoFit/>
          </a:bodyPr>
          <a:lstStyle/>
          <a:p>
            <a:r>
              <a:rPr lang="zh-CN" altLang="en-US" sz="1600" dirty="0" smtClean="0">
                <a:solidFill>
                  <a:schemeClr val="bg1"/>
                </a:solidFill>
                <a:latin typeface="微软雅黑" pitchFamily="34" charset="-122"/>
                <a:ea typeface="微软雅黑" pitchFamily="34" charset="-122"/>
              </a:rPr>
              <a:t>具有</a:t>
            </a:r>
            <a:r>
              <a:rPr lang="zh-CN" altLang="en-US" sz="1600" dirty="0">
                <a:solidFill>
                  <a:schemeClr val="bg1"/>
                </a:solidFill>
                <a:latin typeface="微软雅黑" pitchFamily="34" charset="-122"/>
                <a:ea typeface="微软雅黑" pitchFamily="34" charset="-122"/>
              </a:rPr>
              <a:t>互动性、游戏性、趣味性、</a:t>
            </a:r>
            <a:r>
              <a:rPr lang="zh-CN" altLang="en-US" sz="1600" dirty="0" smtClean="0">
                <a:solidFill>
                  <a:schemeClr val="bg1"/>
                </a:solidFill>
                <a:latin typeface="微软雅黑" pitchFamily="34" charset="-122"/>
                <a:ea typeface="微软雅黑" pitchFamily="34" charset="-122"/>
              </a:rPr>
              <a:t>随机性；能够</a:t>
            </a:r>
            <a:r>
              <a:rPr lang="zh-CN" altLang="en-US" sz="1600" dirty="0">
                <a:solidFill>
                  <a:schemeClr val="bg1"/>
                </a:solidFill>
                <a:latin typeface="微软雅黑" pitchFamily="34" charset="-122"/>
                <a:ea typeface="微软雅黑" pitchFamily="34" charset="-122"/>
              </a:rPr>
              <a:t>快速形成</a:t>
            </a:r>
            <a:r>
              <a:rPr lang="zh-CN" altLang="en-US" sz="1600" dirty="0" smtClean="0">
                <a:solidFill>
                  <a:schemeClr val="bg1"/>
                </a:solidFill>
                <a:latin typeface="微软雅黑" pitchFamily="34" charset="-122"/>
                <a:ea typeface="微软雅黑" pitchFamily="34" charset="-122"/>
              </a:rPr>
              <a:t>裂变传播效益，</a:t>
            </a:r>
            <a:r>
              <a:rPr lang="zh-CN" altLang="en-US" sz="1600" dirty="0">
                <a:solidFill>
                  <a:schemeClr val="bg1"/>
                </a:solidFill>
                <a:latin typeface="微软雅黑" pitchFamily="34" charset="-122"/>
                <a:ea typeface="微软雅黑" pitchFamily="34" charset="-122"/>
              </a:rPr>
              <a:t>让品牌获得持续曝光</a:t>
            </a:r>
            <a:r>
              <a:rPr lang="zh-CN" altLang="en-US" sz="1600" dirty="0" smtClean="0">
                <a:solidFill>
                  <a:schemeClr val="bg1"/>
                </a:solidFill>
                <a:latin typeface="微软雅黑" pitchFamily="34" charset="-122"/>
                <a:ea typeface="微软雅黑" pitchFamily="34" charset="-122"/>
              </a:rPr>
              <a:t>，快速拉动新</a:t>
            </a:r>
            <a:r>
              <a:rPr lang="zh-CN" altLang="en-US" sz="1600" dirty="0">
                <a:solidFill>
                  <a:schemeClr val="bg1"/>
                </a:solidFill>
                <a:latin typeface="微软雅黑" pitchFamily="34" charset="-122"/>
                <a:ea typeface="微软雅黑" pitchFamily="34" charset="-122"/>
              </a:rPr>
              <a:t>粉丝</a:t>
            </a:r>
            <a:r>
              <a:rPr lang="zh-CN" altLang="en-US" sz="1600" dirty="0" smtClean="0">
                <a:solidFill>
                  <a:schemeClr val="bg1"/>
                </a:solidFill>
                <a:latin typeface="微软雅黑" pitchFamily="34" charset="-122"/>
                <a:ea typeface="微软雅黑" pitchFamily="34" charset="-122"/>
              </a:rPr>
              <a:t>增长，产生强有力粘性，为日后二次宣传打下基础。</a:t>
            </a:r>
          </a:p>
        </p:txBody>
      </p:sp>
      <p:pic>
        <p:nvPicPr>
          <p:cNvPr id="3" name="图片 2" descr="美橙互联logo023"/>
          <p:cNvPicPr>
            <a:picLocks noChangeAspect="1"/>
          </p:cNvPicPr>
          <p:nvPr/>
        </p:nvPicPr>
        <p:blipFill>
          <a:blip r:embed="rId3" cstate="email"/>
          <a:stretch>
            <a:fillRect/>
          </a:stretch>
        </p:blipFill>
        <p:spPr>
          <a:xfrm>
            <a:off x="217805" y="202687"/>
            <a:ext cx="1562100" cy="450605"/>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图片3.jpg"/>
          <p:cNvPicPr>
            <a:picLocks noChangeAspect="1"/>
          </p:cNvPicPr>
          <p:nvPr/>
        </p:nvPicPr>
        <p:blipFill>
          <a:blip r:embed="rId2" cstate="email"/>
          <a:stretch>
            <a:fillRect/>
          </a:stretch>
        </p:blipFill>
        <p:spPr>
          <a:xfrm>
            <a:off x="0" y="0"/>
            <a:ext cx="12192000" cy="6858000"/>
          </a:xfrm>
          <a:prstGeom prst="rect">
            <a:avLst/>
          </a:prstGeom>
        </p:spPr>
      </p:pic>
      <p:sp>
        <p:nvSpPr>
          <p:cNvPr id="3" name="矩形 55298"/>
          <p:cNvSpPr/>
          <p:nvPr/>
        </p:nvSpPr>
        <p:spPr>
          <a:xfrm>
            <a:off x="2540" y="5434330"/>
            <a:ext cx="12186920" cy="1444625"/>
          </a:xfrm>
          <a:prstGeom prst="rect">
            <a:avLst/>
          </a:prstGeom>
          <a:solidFill>
            <a:srgbClr val="00B0F0"/>
          </a:solidFill>
          <a:ln w="9525">
            <a:noFill/>
            <a:miter/>
          </a:ln>
        </p:spPr>
        <p:txBody>
          <a:bodyPr anchor="t"/>
          <a:lstStyle/>
          <a:p>
            <a:pPr>
              <a:lnSpc>
                <a:spcPct val="150000"/>
              </a:lnSpc>
            </a:pPr>
            <a:endParaRPr lang="en-US" altLang="zh-CN" sz="1400" dirty="0" smtClean="0">
              <a:solidFill>
                <a:schemeClr val="bg1"/>
              </a:solidFill>
              <a:latin typeface="微软雅黑" pitchFamily="34" charset="-122"/>
              <a:ea typeface="微软雅黑" pitchFamily="34" charset="-122"/>
              <a:sym typeface="+mn-ea"/>
            </a:endParaRPr>
          </a:p>
          <a:p>
            <a:pPr>
              <a:lnSpc>
                <a:spcPct val="150000"/>
              </a:lnSpc>
            </a:pPr>
            <a:r>
              <a:rPr lang="zh-CN" altLang="en-US" sz="1400" dirty="0" smtClean="0">
                <a:solidFill>
                  <a:schemeClr val="bg1"/>
                </a:solidFill>
                <a:latin typeface="微软雅黑" pitchFamily="34" charset="-122"/>
                <a:ea typeface="微软雅黑" pitchFamily="34" charset="-122"/>
                <a:sym typeface="+mn-ea"/>
              </a:rPr>
              <a:t>     本次红包活动无做任何对外宣传，仅让40名与会人员体验后分享朋友圈，且红包领取有意设置为隐藏，需好友间互相告知领取方式，否则无法领取。</a:t>
            </a:r>
            <a:endParaRPr lang="zh-CN" altLang="en-US" sz="1400" dirty="0" smtClean="0">
              <a:solidFill>
                <a:schemeClr val="bg1"/>
              </a:solidFill>
              <a:latin typeface="微软雅黑" pitchFamily="34" charset="-122"/>
              <a:ea typeface="微软雅黑" pitchFamily="34" charset="-122"/>
            </a:endParaRPr>
          </a:p>
          <a:p>
            <a:pPr>
              <a:lnSpc>
                <a:spcPct val="150000"/>
              </a:lnSpc>
            </a:pPr>
            <a:r>
              <a:rPr lang="zh-CN" altLang="en-US" sz="1400" dirty="0" smtClean="0">
                <a:solidFill>
                  <a:schemeClr val="bg1"/>
                </a:solidFill>
                <a:latin typeface="微软雅黑" pitchFamily="34" charset="-122"/>
                <a:ea typeface="微软雅黑" pitchFamily="34" charset="-122"/>
                <a:sym typeface="+mn-ea"/>
              </a:rPr>
              <a:t>     即便如此，增粉如滚雪球，40个粉丝7小时翻80倍，达到增粉3000个以上；其中在活动结束前最后18分钟内竟达到新增2000个的速度。</a:t>
            </a:r>
            <a:endParaRPr lang="zh-CN" altLang="en-US" sz="1400" dirty="0">
              <a:solidFill>
                <a:schemeClr val="bg1"/>
              </a:solidFill>
              <a:latin typeface="微软雅黑" pitchFamily="34" charset="-122"/>
              <a:ea typeface="微软雅黑" pitchFamily="34" charset="-122"/>
            </a:endParaRPr>
          </a:p>
        </p:txBody>
      </p:sp>
      <p:sp>
        <p:nvSpPr>
          <p:cNvPr id="4" name="矩形 3"/>
          <p:cNvSpPr/>
          <p:nvPr/>
        </p:nvSpPr>
        <p:spPr>
          <a:xfrm>
            <a:off x="160330" y="1541370"/>
            <a:ext cx="3262432" cy="707886"/>
          </a:xfrm>
          <a:prstGeom prst="rect">
            <a:avLst/>
          </a:prstGeom>
        </p:spPr>
        <p:txBody>
          <a:bodyPr wrap="none">
            <a:spAutoFit/>
          </a:bodyPr>
          <a:lstStyle/>
          <a:p>
            <a:r>
              <a:rPr lang="zh-CN" altLang="en-US" sz="4000" dirty="0" smtClean="0">
                <a:solidFill>
                  <a:srgbClr val="00B0F0"/>
                </a:solidFill>
                <a:ea typeface="微软雅黑" pitchFamily="34" charset="-122"/>
              </a:rPr>
              <a:t>红包测试效果</a:t>
            </a:r>
            <a:endParaRPr lang="zh-CN" altLang="en-US" sz="4000" dirty="0"/>
          </a:p>
        </p:txBody>
      </p:sp>
      <p:sp>
        <p:nvSpPr>
          <p:cNvPr id="5" name="矩形 4"/>
          <p:cNvSpPr/>
          <p:nvPr/>
        </p:nvSpPr>
        <p:spPr>
          <a:xfrm>
            <a:off x="109056" y="2442293"/>
            <a:ext cx="6727971" cy="1708160"/>
          </a:xfrm>
          <a:prstGeom prst="rect">
            <a:avLst/>
          </a:prstGeom>
        </p:spPr>
        <p:txBody>
          <a:bodyPr wrap="square">
            <a:spAutoFit/>
          </a:bodyPr>
          <a:lstStyle/>
          <a:p>
            <a:pPr marL="635">
              <a:lnSpc>
                <a:spcPct val="150000"/>
              </a:lnSpc>
              <a:buFont typeface="Wingdings" pitchFamily="2" charset="2"/>
              <a:buChar char="Ø"/>
            </a:pPr>
            <a:r>
              <a:rPr lang="zh-CN" altLang="en-US" sz="1400" dirty="0" smtClean="0">
                <a:latin typeface="微软雅黑" pitchFamily="34" charset="-122"/>
                <a:ea typeface="微软雅黑" pitchFamily="34" charset="-122"/>
              </a:rPr>
              <a:t>【</a:t>
            </a:r>
            <a:r>
              <a:rPr lang="en-US" altLang="x-none" sz="1400" dirty="0" smtClean="0">
                <a:latin typeface="微软雅黑" pitchFamily="34" charset="-122"/>
                <a:ea typeface="微软雅黑" pitchFamily="34" charset="-122"/>
              </a:rPr>
              <a:t>14:50-15:00</a:t>
            </a:r>
            <a:r>
              <a:rPr lang="zh-CN" altLang="en-US" sz="1400" dirty="0" smtClean="0">
                <a:latin typeface="微软雅黑" pitchFamily="34" charset="-122"/>
                <a:ea typeface="微软雅黑" pitchFamily="34" charset="-122"/>
              </a:rPr>
              <a:t>】微信抢红包活动开始（无任何对外宣传）</a:t>
            </a:r>
          </a:p>
          <a:p>
            <a:pPr marL="635">
              <a:lnSpc>
                <a:spcPct val="150000"/>
              </a:lnSpc>
              <a:buFont typeface="Wingdings" pitchFamily="2" charset="2"/>
              <a:buChar char="Ø"/>
            </a:pPr>
            <a:r>
              <a:rPr lang="zh-CN" altLang="en-US" sz="1400" dirty="0" smtClean="0">
                <a:latin typeface="微软雅黑" pitchFamily="34" charset="-122"/>
                <a:ea typeface="微软雅黑" pitchFamily="34" charset="-122"/>
              </a:rPr>
              <a:t>【</a:t>
            </a:r>
            <a:r>
              <a:rPr lang="en-US" altLang="x-none" sz="1400" dirty="0" smtClean="0">
                <a:latin typeface="微软雅黑" pitchFamily="34" charset="-122"/>
                <a:ea typeface="微软雅黑" pitchFamily="34" charset="-122"/>
              </a:rPr>
              <a:t>15:00-17:00</a:t>
            </a:r>
            <a:r>
              <a:rPr lang="zh-CN" altLang="en-US" sz="1400" dirty="0" smtClean="0">
                <a:latin typeface="微软雅黑" pitchFamily="34" charset="-122"/>
                <a:ea typeface="微软雅黑" pitchFamily="34" charset="-122"/>
              </a:rPr>
              <a:t>】会议进行中，红包活动持续在参会者朋友圈分享传播中</a:t>
            </a:r>
          </a:p>
          <a:p>
            <a:pPr marL="635">
              <a:lnSpc>
                <a:spcPct val="150000"/>
              </a:lnSpc>
              <a:buFont typeface="Wingdings" pitchFamily="2" charset="2"/>
              <a:buChar char="Ø"/>
            </a:pPr>
            <a:r>
              <a:rPr lang="zh-CN" altLang="en-US" sz="1400" dirty="0" smtClean="0">
                <a:latin typeface="微软雅黑" pitchFamily="34" charset="-122"/>
                <a:ea typeface="微软雅黑" pitchFamily="34" charset="-122"/>
              </a:rPr>
              <a:t>【</a:t>
            </a:r>
            <a:r>
              <a:rPr lang="en-US" altLang="x-none" sz="1400" dirty="0" smtClean="0">
                <a:latin typeface="微软雅黑" pitchFamily="34" charset="-122"/>
                <a:ea typeface="微软雅黑" pitchFamily="34" charset="-122"/>
              </a:rPr>
              <a:t>17:00-22:00</a:t>
            </a:r>
            <a:r>
              <a:rPr lang="zh-CN" altLang="en-US" sz="1400" dirty="0" smtClean="0">
                <a:latin typeface="微软雅黑" pitchFamily="34" charset="-122"/>
                <a:ea typeface="微软雅黑" pitchFamily="34" charset="-122"/>
              </a:rPr>
              <a:t>】会议结束后，活动产生蝴蝶效应，微信粉丝快速雪崩式增长</a:t>
            </a:r>
          </a:p>
          <a:p>
            <a:pPr marL="635">
              <a:lnSpc>
                <a:spcPct val="150000"/>
              </a:lnSpc>
              <a:buFont typeface="Wingdings" pitchFamily="2" charset="2"/>
              <a:buChar char="Ø"/>
            </a:pPr>
            <a:r>
              <a:rPr lang="zh-CN" altLang="en-US" sz="1400" dirty="0" smtClean="0">
                <a:latin typeface="微软雅黑" pitchFamily="34" charset="-122"/>
                <a:ea typeface="微软雅黑" pitchFamily="34" charset="-122"/>
              </a:rPr>
              <a:t>【</a:t>
            </a:r>
            <a:r>
              <a:rPr lang="en-US" altLang="x-none" sz="1400" dirty="0" smtClean="0">
                <a:latin typeface="微软雅黑" pitchFamily="34" charset="-122"/>
                <a:ea typeface="微软雅黑" pitchFamily="34" charset="-122"/>
              </a:rPr>
              <a:t>22:00-22:18</a:t>
            </a:r>
            <a:r>
              <a:rPr lang="zh-CN" altLang="en-US" sz="1400" dirty="0" smtClean="0">
                <a:latin typeface="微软雅黑" pitchFamily="34" charset="-122"/>
                <a:ea typeface="微软雅黑" pitchFamily="34" charset="-122"/>
              </a:rPr>
              <a:t>】粉丝新增大爆发，从</a:t>
            </a:r>
            <a:r>
              <a:rPr lang="en-US" altLang="x-none" sz="1400" dirty="0" smtClean="0">
                <a:latin typeface="微软雅黑" pitchFamily="34" charset="-122"/>
                <a:ea typeface="微软雅黑" pitchFamily="34" charset="-122"/>
              </a:rPr>
              <a:t>819</a:t>
            </a:r>
            <a:r>
              <a:rPr lang="zh-CN" altLang="en-US" sz="1400" dirty="0" smtClean="0">
                <a:latin typeface="微软雅黑" pitchFamily="34" charset="-122"/>
                <a:ea typeface="微软雅黑" pitchFamily="34" charset="-122"/>
              </a:rPr>
              <a:t>个瞬间跳跃式增长至</a:t>
            </a:r>
            <a:r>
              <a:rPr lang="en-US" altLang="x-none" sz="1400" dirty="0" smtClean="0">
                <a:latin typeface="微软雅黑" pitchFamily="34" charset="-122"/>
                <a:ea typeface="微软雅黑" pitchFamily="34" charset="-122"/>
              </a:rPr>
              <a:t>2836</a:t>
            </a:r>
            <a:r>
              <a:rPr lang="zh-CN" altLang="en-US" sz="1400" dirty="0" smtClean="0">
                <a:latin typeface="微软雅黑" pitchFamily="34" charset="-122"/>
                <a:ea typeface="微软雅黑" pitchFamily="34" charset="-122"/>
              </a:rPr>
              <a:t>个</a:t>
            </a:r>
          </a:p>
          <a:p>
            <a:pPr marL="635">
              <a:lnSpc>
                <a:spcPct val="150000"/>
              </a:lnSpc>
              <a:buFont typeface="Wingdings" pitchFamily="2" charset="2"/>
              <a:buChar char="Ø"/>
            </a:pPr>
            <a:r>
              <a:rPr lang="zh-CN" altLang="en-US" sz="1400" dirty="0" smtClean="0">
                <a:latin typeface="微软雅黑" pitchFamily="34" charset="-122"/>
                <a:ea typeface="微软雅黑" pitchFamily="34" charset="-122"/>
              </a:rPr>
              <a:t>【</a:t>
            </a:r>
            <a:r>
              <a:rPr lang="en-US" altLang="x-none" sz="1400" dirty="0" smtClean="0">
                <a:latin typeface="微软雅黑" pitchFamily="34" charset="-122"/>
                <a:ea typeface="微软雅黑" pitchFamily="34" charset="-122"/>
              </a:rPr>
              <a:t>22:18-24:00</a:t>
            </a:r>
            <a:r>
              <a:rPr lang="zh-CN" altLang="en-US" sz="1400" dirty="0" smtClean="0">
                <a:latin typeface="微软雅黑" pitchFamily="34" charset="-122"/>
                <a:ea typeface="微软雅黑" pitchFamily="34" charset="-122"/>
              </a:rPr>
              <a:t>】抢红包活动结束，仍被多次分享传播</a:t>
            </a:r>
            <a:endParaRPr lang="zh-CN" altLang="en-US" sz="1400" dirty="0">
              <a:latin typeface="微软雅黑" pitchFamily="34" charset="-122"/>
              <a:ea typeface="微软雅黑" pitchFamily="34" charset="-122"/>
            </a:endParaRPr>
          </a:p>
        </p:txBody>
      </p:sp>
      <p:pic>
        <p:nvPicPr>
          <p:cNvPr id="6" name="图片 5" descr="C:\Users\design\Desktop\美橙互联logo023.png美橙互联logo023"/>
          <p:cNvPicPr>
            <a:picLocks noChangeAspect="1"/>
          </p:cNvPicPr>
          <p:nvPr/>
        </p:nvPicPr>
        <p:blipFill>
          <a:blip r:embed="rId3" cstate="email"/>
          <a:stretch>
            <a:fillRect/>
          </a:stretch>
        </p:blipFill>
        <p:spPr>
          <a:xfrm>
            <a:off x="151130" y="160143"/>
            <a:ext cx="1562100" cy="450605"/>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rotWithShape="1">
          <a:blip r:embed="rId2" cstate="email"/>
          <a:stretch>
            <a:fillRect/>
          </a:stretch>
        </a:blipFill>
        <a:effectLst/>
      </p:bgPr>
    </p:bg>
    <p:spTree>
      <p:nvGrpSpPr>
        <p:cNvPr id="1" name=""/>
        <p:cNvGrpSpPr/>
        <p:nvPr/>
      </p:nvGrpSpPr>
      <p:grpSpPr>
        <a:xfrm>
          <a:off x="0" y="0"/>
          <a:ext cx="0" cy="0"/>
          <a:chOff x="0" y="0"/>
          <a:chExt cx="0" cy="0"/>
        </a:xfrm>
      </p:grpSpPr>
      <p:sp>
        <p:nvSpPr>
          <p:cNvPr id="53250" name="标题 58370"/>
          <p:cNvSpPr>
            <a:spLocks noGrp="1"/>
          </p:cNvSpPr>
          <p:nvPr>
            <p:ph type="title"/>
          </p:nvPr>
        </p:nvSpPr>
        <p:spPr>
          <a:xfrm>
            <a:off x="4187190" y="941705"/>
            <a:ext cx="1821815" cy="1143000"/>
          </a:xfrm>
        </p:spPr>
        <p:txBody>
          <a:bodyPr anchor="ctr">
            <a:normAutofit fontScale="90000"/>
          </a:bodyPr>
          <a:lstStyle/>
          <a:p>
            <a:pPr lvl="0"/>
            <a:r>
              <a:rPr lang="zh-CN" altLang="en-US" dirty="0">
                <a:solidFill>
                  <a:schemeClr val="bg1"/>
                </a:solidFill>
                <a:ea typeface="微软雅黑" pitchFamily="34" charset="-122"/>
              </a:rPr>
              <a:t>微助力</a:t>
            </a:r>
            <a:endParaRPr lang="zh-CN" altLang="en-US" sz="1680" dirty="0">
              <a:solidFill>
                <a:schemeClr val="bg1"/>
              </a:solidFill>
              <a:ea typeface="微软雅黑" pitchFamily="34" charset="-122"/>
            </a:endParaRPr>
          </a:p>
        </p:txBody>
      </p:sp>
      <p:sp>
        <p:nvSpPr>
          <p:cNvPr id="53252" name="文本框 58372"/>
          <p:cNvSpPr txBox="1"/>
          <p:nvPr/>
        </p:nvSpPr>
        <p:spPr>
          <a:xfrm>
            <a:off x="4206240" y="1829435"/>
            <a:ext cx="7604125" cy="1051560"/>
          </a:xfrm>
          <a:prstGeom prst="rect">
            <a:avLst/>
          </a:prstGeom>
          <a:noFill/>
          <a:ln w="9525">
            <a:noFill/>
            <a:miter/>
          </a:ln>
        </p:spPr>
        <p:txBody>
          <a:bodyPr wrap="square" anchor="t">
            <a:spAutoFit/>
          </a:bodyPr>
          <a:lstStyle/>
          <a:p>
            <a:pPr lvl="0">
              <a:lnSpc>
                <a:spcPct val="150000"/>
              </a:lnSpc>
            </a:pPr>
            <a:r>
              <a:rPr lang="zh-CN" altLang="en-US" sz="1400" dirty="0" smtClean="0">
                <a:solidFill>
                  <a:schemeClr val="bg1"/>
                </a:solidFill>
                <a:latin typeface="微软雅黑" pitchFamily="34" charset="-122"/>
                <a:ea typeface="微软雅黑" pitchFamily="34" charset="-122"/>
              </a:rPr>
              <a:t>微</a:t>
            </a:r>
            <a:r>
              <a:rPr lang="zh-CN" altLang="en-US" sz="1400" dirty="0">
                <a:solidFill>
                  <a:schemeClr val="bg1"/>
                </a:solidFill>
                <a:latin typeface="微软雅黑" pitchFamily="34" charset="-122"/>
                <a:ea typeface="微软雅黑" pitchFamily="34" charset="-122"/>
              </a:rPr>
              <a:t>助力</a:t>
            </a:r>
            <a:r>
              <a:rPr lang="zh-CN" altLang="en-US" sz="1400" dirty="0" smtClean="0">
                <a:solidFill>
                  <a:schemeClr val="bg1"/>
                </a:solidFill>
                <a:latin typeface="微软雅黑" pitchFamily="34" charset="-122"/>
                <a:ea typeface="微软雅黑" pitchFamily="34" charset="-122"/>
              </a:rPr>
              <a:t>应用是</a:t>
            </a:r>
            <a:r>
              <a:rPr lang="zh-CN" altLang="en-US" sz="1400" dirty="0">
                <a:solidFill>
                  <a:schemeClr val="bg1"/>
                </a:solidFill>
                <a:latin typeface="微软雅黑" pitchFamily="34" charset="-122"/>
                <a:ea typeface="微软雅黑" pitchFamily="34" charset="-122"/>
              </a:rPr>
              <a:t>商家通过一定的物质奖励，</a:t>
            </a:r>
            <a:r>
              <a:rPr lang="zh-CN" altLang="en-US" sz="1400" dirty="0" smtClean="0">
                <a:solidFill>
                  <a:schemeClr val="bg1"/>
                </a:solidFill>
                <a:latin typeface="微软雅黑" pitchFamily="34" charset="-122"/>
                <a:ea typeface="微软雅黑" pitchFamily="34" charset="-122"/>
              </a:rPr>
              <a:t>动员刺激粉丝转发分享，拉动更多好友</a:t>
            </a:r>
            <a:r>
              <a:rPr lang="zh-CN" altLang="en-US" sz="1400" dirty="0">
                <a:solidFill>
                  <a:schemeClr val="bg1"/>
                </a:solidFill>
                <a:latin typeface="微软雅黑" pitchFamily="34" charset="-122"/>
                <a:ea typeface="微软雅黑" pitchFamily="34" charset="-122"/>
              </a:rPr>
              <a:t>关注</a:t>
            </a:r>
            <a:r>
              <a:rPr lang="zh-CN" altLang="en-US" sz="1400" dirty="0" smtClean="0">
                <a:solidFill>
                  <a:schemeClr val="bg1"/>
                </a:solidFill>
                <a:latin typeface="微软雅黑" pitchFamily="34" charset="-122"/>
                <a:ea typeface="微软雅黑" pitchFamily="34" charset="-122"/>
              </a:rPr>
              <a:t>商家活动页面，并关注</a:t>
            </a:r>
            <a:r>
              <a:rPr lang="zh-CN" altLang="en-US" sz="1400" dirty="0">
                <a:solidFill>
                  <a:schemeClr val="bg1"/>
                </a:solidFill>
                <a:latin typeface="微软雅黑" pitchFamily="34" charset="-122"/>
                <a:ea typeface="微软雅黑" pitchFamily="34" charset="-122"/>
              </a:rPr>
              <a:t>公众</a:t>
            </a:r>
            <a:r>
              <a:rPr lang="zh-CN" altLang="en-US" sz="1400" dirty="0" smtClean="0">
                <a:solidFill>
                  <a:schemeClr val="bg1"/>
                </a:solidFill>
                <a:latin typeface="微软雅黑" pitchFamily="34" charset="-122"/>
                <a:ea typeface="微软雅黑" pitchFamily="34" charset="-122"/>
              </a:rPr>
              <a:t>号。</a:t>
            </a:r>
          </a:p>
          <a:p>
            <a:pPr lvl="0">
              <a:lnSpc>
                <a:spcPct val="150000"/>
              </a:lnSpc>
            </a:pPr>
            <a:r>
              <a:rPr lang="zh-CN" altLang="en-US" sz="1400" dirty="0" smtClean="0">
                <a:solidFill>
                  <a:schemeClr val="bg1"/>
                </a:solidFill>
                <a:latin typeface="微软雅黑" pitchFamily="34" charset="-122"/>
                <a:ea typeface="微软雅黑" pitchFamily="34" charset="-122"/>
              </a:rPr>
              <a:t>商家</a:t>
            </a:r>
            <a:r>
              <a:rPr lang="zh-CN" altLang="en-US" sz="1400" dirty="0">
                <a:solidFill>
                  <a:schemeClr val="bg1"/>
                </a:solidFill>
                <a:latin typeface="微软雅黑" pitchFamily="34" charset="-122"/>
                <a:ea typeface="微软雅黑" pitchFamily="34" charset="-122"/>
              </a:rPr>
              <a:t>按关注的数量进行排名奖励，通过这种活动可以</a:t>
            </a:r>
            <a:r>
              <a:rPr lang="zh-CN" altLang="en-US" sz="1400" dirty="0" smtClean="0">
                <a:solidFill>
                  <a:schemeClr val="bg1"/>
                </a:solidFill>
                <a:latin typeface="微软雅黑" pitchFamily="34" charset="-122"/>
                <a:ea typeface="微软雅黑" pitchFamily="34" charset="-122"/>
              </a:rPr>
              <a:t>使宣传</a:t>
            </a:r>
            <a:r>
              <a:rPr lang="zh-CN" altLang="en-US" sz="1400" dirty="0">
                <a:solidFill>
                  <a:schemeClr val="bg1"/>
                </a:solidFill>
                <a:latin typeface="微软雅黑" pitchFamily="34" charset="-122"/>
                <a:ea typeface="微软雅黑" pitchFamily="34" charset="-122"/>
              </a:rPr>
              <a:t>促销得到爆炸式传播的效果。</a:t>
            </a:r>
          </a:p>
        </p:txBody>
      </p:sp>
      <p:sp>
        <p:nvSpPr>
          <p:cNvPr id="2" name="文本框 58372"/>
          <p:cNvSpPr txBox="1"/>
          <p:nvPr/>
        </p:nvSpPr>
        <p:spPr>
          <a:xfrm>
            <a:off x="5807710" y="1186815"/>
            <a:ext cx="4469765" cy="594360"/>
          </a:xfrm>
          <a:prstGeom prst="rect">
            <a:avLst/>
          </a:prstGeom>
          <a:noFill/>
          <a:ln w="9525">
            <a:noFill/>
            <a:miter/>
          </a:ln>
        </p:spPr>
        <p:txBody>
          <a:bodyPr wrap="square" anchor="t">
            <a:spAutoFit/>
          </a:bodyPr>
          <a:lstStyle/>
          <a:p>
            <a:pPr lvl="0">
              <a:lnSpc>
                <a:spcPct val="150000"/>
              </a:lnSpc>
            </a:pPr>
            <a:r>
              <a:rPr lang="zh-CN" altLang="en-US" sz="2160" b="1" dirty="0">
                <a:solidFill>
                  <a:schemeClr val="bg1"/>
                </a:solidFill>
                <a:latin typeface="微软雅黑" pitchFamily="34" charset="-122"/>
                <a:ea typeface="微软雅黑" pitchFamily="34" charset="-122"/>
              </a:rPr>
              <a:t>吸粉神器,瞬间席卷朋友圈</a:t>
            </a:r>
            <a:endParaRPr lang="zh-CN" altLang="en-US" sz="2160" dirty="0">
              <a:latin typeface="微软雅黑" pitchFamily="34" charset="-122"/>
              <a:ea typeface="微软雅黑" pitchFamily="34" charset="-122"/>
            </a:endParaRPr>
          </a:p>
        </p:txBody>
      </p:sp>
      <p:pic>
        <p:nvPicPr>
          <p:cNvPr id="4" name="图片 3" descr="美橙互联logo023"/>
          <p:cNvPicPr>
            <a:picLocks noChangeAspect="1"/>
          </p:cNvPicPr>
          <p:nvPr/>
        </p:nvPicPr>
        <p:blipFill>
          <a:blip r:embed="rId3" cstate="email"/>
          <a:stretch>
            <a:fillRect/>
          </a:stretch>
        </p:blipFill>
        <p:spPr>
          <a:xfrm>
            <a:off x="217805" y="202687"/>
            <a:ext cx="1562100" cy="450605"/>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rotWithShape="1">
          <a:blip r:embed="rId2" cstate="email"/>
          <a:stretch>
            <a:fillRect/>
          </a:stretch>
        </a:blipFill>
        <a:effectLst/>
      </p:bgPr>
    </p:bg>
    <p:spTree>
      <p:nvGrpSpPr>
        <p:cNvPr id="1" name=""/>
        <p:cNvGrpSpPr/>
        <p:nvPr/>
      </p:nvGrpSpPr>
      <p:grpSpPr>
        <a:xfrm>
          <a:off x="0" y="0"/>
          <a:ext cx="0" cy="0"/>
          <a:chOff x="0" y="0"/>
          <a:chExt cx="0" cy="0"/>
        </a:xfrm>
      </p:grpSpPr>
      <p:sp>
        <p:nvSpPr>
          <p:cNvPr id="74754" name="标题 80898"/>
          <p:cNvSpPr>
            <a:spLocks noGrp="1"/>
          </p:cNvSpPr>
          <p:nvPr>
            <p:ph type="title"/>
          </p:nvPr>
        </p:nvSpPr>
        <p:spPr>
          <a:xfrm>
            <a:off x="4373880" y="1607185"/>
            <a:ext cx="9875520" cy="1143000"/>
          </a:xfrm>
        </p:spPr>
        <p:txBody>
          <a:bodyPr anchor="ctr"/>
          <a:lstStyle/>
          <a:p>
            <a:pPr lvl="0"/>
            <a:r>
              <a:rPr lang="zh-CN" altLang="en-US" sz="4000" dirty="0">
                <a:solidFill>
                  <a:schemeClr val="bg1"/>
                </a:solidFill>
                <a:ea typeface="微软雅黑" pitchFamily="34" charset="-122"/>
              </a:rPr>
              <a:t>微众</a:t>
            </a:r>
            <a:r>
              <a:rPr lang="zh-CN" altLang="en-US" sz="4000" dirty="0" smtClean="0">
                <a:solidFill>
                  <a:schemeClr val="bg1"/>
                </a:solidFill>
                <a:ea typeface="微软雅黑" pitchFamily="34" charset="-122"/>
              </a:rPr>
              <a:t>筹  </a:t>
            </a:r>
            <a:r>
              <a:rPr lang="zh-CN" altLang="en-US" sz="2200" b="1" dirty="0">
                <a:solidFill>
                  <a:schemeClr val="bg1"/>
                </a:solidFill>
                <a:latin typeface="微软雅黑" pitchFamily="34" charset="-122"/>
                <a:ea typeface="微软雅黑" pitchFamily="34" charset="-122"/>
              </a:rPr>
              <a:t>基于电商策略</a:t>
            </a:r>
            <a:r>
              <a:rPr lang="zh-CN" altLang="en-US" sz="2200" b="1" dirty="0" smtClean="0">
                <a:solidFill>
                  <a:schemeClr val="bg1"/>
                </a:solidFill>
                <a:latin typeface="微软雅黑" pitchFamily="34" charset="-122"/>
                <a:ea typeface="微软雅黑" pitchFamily="34" charset="-122"/>
              </a:rPr>
              <a:t>的众</a:t>
            </a:r>
            <a:r>
              <a:rPr lang="zh-CN" altLang="en-US" sz="2200" b="1" dirty="0">
                <a:solidFill>
                  <a:schemeClr val="bg1"/>
                </a:solidFill>
                <a:latin typeface="微软雅黑" pitchFamily="34" charset="-122"/>
                <a:ea typeface="微软雅黑" pitchFamily="34" charset="-122"/>
              </a:rPr>
              <a:t>筹营销</a:t>
            </a:r>
          </a:p>
        </p:txBody>
      </p:sp>
      <p:sp>
        <p:nvSpPr>
          <p:cNvPr id="4" name="TextBox 3"/>
          <p:cNvSpPr txBox="1"/>
          <p:nvPr/>
        </p:nvSpPr>
        <p:spPr>
          <a:xfrm>
            <a:off x="4398645" y="2610066"/>
            <a:ext cx="7215187" cy="1812925"/>
          </a:xfrm>
          <a:prstGeom prst="rect">
            <a:avLst/>
          </a:prstGeom>
          <a:noFill/>
        </p:spPr>
        <p:txBody>
          <a:bodyPr wrap="square" rtlCol="0">
            <a:spAutoFit/>
          </a:bodyPr>
          <a:lstStyle/>
          <a:p>
            <a:r>
              <a:rPr lang="zh-CN" altLang="en-US" sz="1400" dirty="0" smtClean="0">
                <a:solidFill>
                  <a:schemeClr val="bg1"/>
                </a:solidFill>
                <a:latin typeface="微软雅黑" pitchFamily="34" charset="-122"/>
                <a:ea typeface="微软雅黑" pitchFamily="34" charset="-122"/>
              </a:rPr>
              <a:t>对粉丝</a:t>
            </a:r>
            <a:r>
              <a:rPr lang="zh-CN" altLang="en-US" sz="1400" dirty="0">
                <a:solidFill>
                  <a:schemeClr val="bg1"/>
                </a:solidFill>
                <a:latin typeface="微软雅黑" pitchFamily="34" charset="-122"/>
                <a:ea typeface="微软雅黑" pitchFamily="34" charset="-122"/>
              </a:rPr>
              <a:t>来说</a:t>
            </a:r>
            <a:r>
              <a:rPr lang="zh-CN" altLang="en-US" sz="1400" dirty="0" smtClean="0">
                <a:solidFill>
                  <a:schemeClr val="bg1"/>
                </a:solidFill>
                <a:latin typeface="微软雅黑" pitchFamily="34" charset="-122"/>
                <a:ea typeface="微软雅黑" pitchFamily="34" charset="-122"/>
              </a:rPr>
              <a:t>，通过</a:t>
            </a:r>
            <a:r>
              <a:rPr lang="zh-CN" altLang="en-US" sz="1400" dirty="0">
                <a:solidFill>
                  <a:schemeClr val="bg1"/>
                </a:solidFill>
                <a:latin typeface="微软雅黑" pitchFamily="34" charset="-122"/>
                <a:ea typeface="微软雅黑" pitchFamily="34" charset="-122"/>
              </a:rPr>
              <a:t>支持众筹</a:t>
            </a:r>
            <a:r>
              <a:rPr lang="zh-CN" altLang="en-US" sz="1400" dirty="0" smtClean="0">
                <a:solidFill>
                  <a:schemeClr val="bg1"/>
                </a:solidFill>
                <a:latin typeface="微软雅黑" pitchFamily="34" charset="-122"/>
                <a:ea typeface="微软雅黑" pitchFamily="34" charset="-122"/>
              </a:rPr>
              <a:t>，能够得到惊喜抽奖机会或以</a:t>
            </a:r>
            <a:r>
              <a:rPr lang="zh-CN" altLang="en-US" sz="1400" dirty="0">
                <a:solidFill>
                  <a:schemeClr val="bg1"/>
                </a:solidFill>
                <a:latin typeface="微软雅黑" pitchFamily="34" charset="-122"/>
                <a:ea typeface="微软雅黑" pitchFamily="34" charset="-122"/>
              </a:rPr>
              <a:t>优惠价购买到</a:t>
            </a:r>
            <a:r>
              <a:rPr lang="zh-CN" altLang="en-US" sz="1400" dirty="0" smtClean="0">
                <a:solidFill>
                  <a:schemeClr val="bg1"/>
                </a:solidFill>
                <a:latin typeface="微软雅黑" pitchFamily="34" charset="-122"/>
                <a:ea typeface="微软雅黑" pitchFamily="34" charset="-122"/>
              </a:rPr>
              <a:t>产品；</a:t>
            </a:r>
          </a:p>
          <a:p>
            <a:endParaRPr lang="zh-CN" altLang="en-US" sz="1400" dirty="0" smtClean="0">
              <a:solidFill>
                <a:schemeClr val="bg1"/>
              </a:solidFill>
              <a:latin typeface="微软雅黑" pitchFamily="34" charset="-122"/>
              <a:ea typeface="微软雅黑" pitchFamily="34" charset="-122"/>
            </a:endParaRPr>
          </a:p>
          <a:p>
            <a:r>
              <a:rPr lang="zh-CN" altLang="en-US" sz="1400" dirty="0" smtClean="0">
                <a:solidFill>
                  <a:schemeClr val="bg1"/>
                </a:solidFill>
                <a:latin typeface="微软雅黑" pitchFamily="34" charset="-122"/>
                <a:ea typeface="微软雅黑" pitchFamily="34" charset="-122"/>
              </a:rPr>
              <a:t>对于</a:t>
            </a:r>
            <a:r>
              <a:rPr lang="zh-CN" altLang="en-US" sz="1400" dirty="0">
                <a:solidFill>
                  <a:schemeClr val="bg1"/>
                </a:solidFill>
                <a:latin typeface="微软雅黑" pitchFamily="34" charset="-122"/>
                <a:ea typeface="微软雅黑" pitchFamily="34" charset="-122"/>
              </a:rPr>
              <a:t>商家来说，</a:t>
            </a:r>
            <a:r>
              <a:rPr lang="zh-CN" altLang="en-US" sz="1400" dirty="0" smtClean="0">
                <a:solidFill>
                  <a:schemeClr val="bg1"/>
                </a:solidFill>
                <a:latin typeface="微软雅黑" pitchFamily="34" charset="-122"/>
                <a:ea typeface="微软雅黑" pitchFamily="34" charset="-122"/>
              </a:rPr>
              <a:t>不仅筹</a:t>
            </a:r>
            <a:r>
              <a:rPr lang="zh-CN" altLang="en-US" sz="1400" dirty="0">
                <a:solidFill>
                  <a:schemeClr val="bg1"/>
                </a:solidFill>
                <a:latin typeface="微软雅黑" pitchFamily="34" charset="-122"/>
                <a:ea typeface="微软雅黑" pitchFamily="34" charset="-122"/>
              </a:rPr>
              <a:t>得资金，保证获利</a:t>
            </a:r>
            <a:r>
              <a:rPr lang="zh-CN" altLang="en-US" sz="1400" dirty="0" smtClean="0">
                <a:solidFill>
                  <a:schemeClr val="bg1"/>
                </a:solidFill>
                <a:latin typeface="微软雅黑" pitchFamily="34" charset="-122"/>
                <a:ea typeface="微软雅黑" pitchFamily="34" charset="-122"/>
              </a:rPr>
              <a:t>，还可对</a:t>
            </a:r>
            <a:r>
              <a:rPr lang="zh-CN" altLang="en-US" sz="1400" dirty="0">
                <a:solidFill>
                  <a:schemeClr val="bg1"/>
                </a:solidFill>
                <a:latin typeface="微软雅黑" pitchFamily="34" charset="-122"/>
                <a:ea typeface="微软雅黑" pitchFamily="34" charset="-122"/>
              </a:rPr>
              <a:t>粉丝的消费偏好进行分析，制定相应方案实现精准</a:t>
            </a:r>
            <a:r>
              <a:rPr lang="zh-CN" altLang="en-US" sz="1400" dirty="0" smtClean="0">
                <a:solidFill>
                  <a:schemeClr val="bg1"/>
                </a:solidFill>
                <a:latin typeface="微软雅黑" pitchFamily="34" charset="-122"/>
                <a:ea typeface="微软雅黑" pitchFamily="34" charset="-122"/>
              </a:rPr>
              <a:t>营销</a:t>
            </a:r>
            <a:r>
              <a:rPr lang="zh-CN" altLang="en-US" sz="1400" dirty="0">
                <a:solidFill>
                  <a:schemeClr val="bg1"/>
                </a:solidFill>
                <a:latin typeface="微软雅黑" pitchFamily="34" charset="-122"/>
                <a:ea typeface="微软雅黑" pitchFamily="34" charset="-122"/>
              </a:rPr>
              <a:t>；</a:t>
            </a:r>
          </a:p>
          <a:p>
            <a:endParaRPr lang="zh-CN" altLang="en-US" sz="1400" b="1" dirty="0">
              <a:solidFill>
                <a:schemeClr val="bg1"/>
              </a:solidFill>
              <a:latin typeface="微软雅黑" pitchFamily="34" charset="-122"/>
              <a:ea typeface="微软雅黑" pitchFamily="34" charset="-122"/>
            </a:endParaRPr>
          </a:p>
          <a:p>
            <a:r>
              <a:rPr lang="zh-CN" altLang="en-US" sz="1400" dirty="0">
                <a:solidFill>
                  <a:schemeClr val="bg1"/>
                </a:solidFill>
                <a:uFillTx/>
                <a:ea typeface="微软雅黑" charset="0"/>
                <a:sym typeface="+mn-ea"/>
              </a:rPr>
              <a:t>商家提供一个具有极高性价比的产品，</a:t>
            </a:r>
            <a:r>
              <a:rPr lang="zh-CN" altLang="en-US" sz="1400" dirty="0" smtClean="0">
                <a:solidFill>
                  <a:schemeClr val="bg1"/>
                </a:solidFill>
                <a:uFillTx/>
                <a:ea typeface="微软雅黑" charset="0"/>
                <a:sym typeface="+mn-ea"/>
              </a:rPr>
              <a:t>吸引粉丝</a:t>
            </a:r>
            <a:r>
              <a:rPr lang="zh-CN" altLang="en-US" sz="1400" dirty="0">
                <a:solidFill>
                  <a:schemeClr val="bg1"/>
                </a:solidFill>
                <a:uFillTx/>
                <a:ea typeface="微软雅黑" charset="0"/>
                <a:sym typeface="+mn-ea"/>
              </a:rPr>
              <a:t>参与众筹团</a:t>
            </a:r>
            <a:r>
              <a:rPr lang="zh-CN" altLang="en-US" sz="1400" dirty="0" smtClean="0">
                <a:solidFill>
                  <a:schemeClr val="bg1"/>
                </a:solidFill>
                <a:uFillTx/>
                <a:ea typeface="微软雅黑" charset="0"/>
                <a:sym typeface="+mn-ea"/>
              </a:rPr>
              <a:t>购。粉丝</a:t>
            </a:r>
            <a:r>
              <a:rPr lang="zh-CN" altLang="en-US" sz="1400" dirty="0">
                <a:solidFill>
                  <a:schemeClr val="bg1"/>
                </a:solidFill>
                <a:uFillTx/>
                <a:ea typeface="微软雅黑" charset="0"/>
                <a:sym typeface="+mn-ea"/>
              </a:rPr>
              <a:t>可将该活动转发至朋友圈，让更多好友</a:t>
            </a:r>
            <a:r>
              <a:rPr lang="zh-CN" altLang="en-US" sz="1400" dirty="0" smtClean="0">
                <a:solidFill>
                  <a:schemeClr val="bg1"/>
                </a:solidFill>
                <a:uFillTx/>
                <a:ea typeface="微软雅黑" charset="0"/>
                <a:sym typeface="+mn-ea"/>
              </a:rPr>
              <a:t>参与，</a:t>
            </a:r>
            <a:r>
              <a:rPr lang="zh-CN" altLang="en-US" sz="1400" dirty="0">
                <a:solidFill>
                  <a:schemeClr val="bg1"/>
                </a:solidFill>
                <a:uFillTx/>
                <a:ea typeface="微软雅黑" charset="0"/>
                <a:sym typeface="+mn-ea"/>
              </a:rPr>
              <a:t>形成雪崩式</a:t>
            </a:r>
            <a:r>
              <a:rPr lang="zh-CN" altLang="en-US" sz="1400" dirty="0" smtClean="0">
                <a:solidFill>
                  <a:schemeClr val="bg1"/>
                </a:solidFill>
                <a:uFillTx/>
                <a:ea typeface="微软雅黑" charset="0"/>
                <a:sym typeface="+mn-ea"/>
              </a:rPr>
              <a:t>增长</a:t>
            </a:r>
            <a:r>
              <a:rPr lang="zh-CN" altLang="en-US" sz="1400" dirty="0">
                <a:solidFill>
                  <a:schemeClr val="bg1"/>
                </a:solidFill>
                <a:ea typeface="微软雅黑" charset="0"/>
                <a:sym typeface="+mn-ea"/>
              </a:rPr>
              <a:t>。</a:t>
            </a:r>
            <a:endParaRPr lang="zh-CN" altLang="en-US" sz="1400" dirty="0">
              <a:solidFill>
                <a:schemeClr val="bg1"/>
              </a:solidFill>
              <a:uFillTx/>
              <a:ea typeface="微软雅黑" charset="0"/>
              <a:sym typeface="+mn-ea"/>
            </a:endParaRPr>
          </a:p>
          <a:p>
            <a:endParaRPr lang="zh-CN" altLang="en-US" sz="1400" b="1" dirty="0">
              <a:solidFill>
                <a:schemeClr val="bg1"/>
              </a:solidFill>
              <a:latin typeface="微软雅黑" pitchFamily="34" charset="-122"/>
              <a:ea typeface="微软雅黑" pitchFamily="34" charset="-122"/>
            </a:endParaRPr>
          </a:p>
        </p:txBody>
      </p:sp>
      <p:pic>
        <p:nvPicPr>
          <p:cNvPr id="2" name="图片 1" descr="美橙互联logo023"/>
          <p:cNvPicPr>
            <a:picLocks noChangeAspect="1"/>
          </p:cNvPicPr>
          <p:nvPr/>
        </p:nvPicPr>
        <p:blipFill>
          <a:blip r:embed="rId3" cstate="email"/>
          <a:stretch>
            <a:fillRect/>
          </a:stretch>
        </p:blipFill>
        <p:spPr>
          <a:xfrm>
            <a:off x="217805" y="202687"/>
            <a:ext cx="1562100" cy="450605"/>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rotWithShape="1">
          <a:blip r:embed="rId2" cstate="email"/>
          <a:stretch>
            <a:fillRect/>
          </a:stretch>
        </a:blipFill>
        <a:effectLst/>
      </p:bgPr>
    </p:bg>
    <p:spTree>
      <p:nvGrpSpPr>
        <p:cNvPr id="1" name=""/>
        <p:cNvGrpSpPr/>
        <p:nvPr/>
      </p:nvGrpSpPr>
      <p:grpSpPr>
        <a:xfrm>
          <a:off x="0" y="0"/>
          <a:ext cx="0" cy="0"/>
          <a:chOff x="0" y="0"/>
          <a:chExt cx="0" cy="0"/>
        </a:xfrm>
      </p:grpSpPr>
      <p:sp>
        <p:nvSpPr>
          <p:cNvPr id="55298" name="标题 62466"/>
          <p:cNvSpPr>
            <a:spLocks noGrp="1"/>
          </p:cNvSpPr>
          <p:nvPr>
            <p:ph type="title"/>
          </p:nvPr>
        </p:nvSpPr>
        <p:spPr>
          <a:xfrm>
            <a:off x="4224223" y="533586"/>
            <a:ext cx="8290992" cy="1405890"/>
          </a:xfrm>
        </p:spPr>
        <p:txBody>
          <a:bodyPr anchor="ctr"/>
          <a:lstStyle/>
          <a:p>
            <a:r>
              <a:rPr lang="zh-CN" altLang="en-US" sz="4000" b="1" dirty="0">
                <a:solidFill>
                  <a:schemeClr val="bg1"/>
                </a:solidFill>
                <a:ea typeface="微软雅黑" pitchFamily="34" charset="-122"/>
              </a:rPr>
              <a:t>一 元 夺 宝</a:t>
            </a:r>
            <a:r>
              <a:rPr lang="zh-CN" altLang="en-US" b="1" dirty="0">
                <a:solidFill>
                  <a:schemeClr val="bg1"/>
                </a:solidFill>
                <a:ea typeface="微软雅黑" pitchFamily="34" charset="-122"/>
              </a:rPr>
              <a:t>  </a:t>
            </a:r>
            <a:r>
              <a:rPr lang="zh-CN" altLang="en-US" sz="2000" b="1" dirty="0" smtClean="0">
                <a:solidFill>
                  <a:schemeClr val="bg1"/>
                </a:solidFill>
                <a:latin typeface="微软雅黑" pitchFamily="34" charset="-122"/>
                <a:ea typeface="微软雅黑" pitchFamily="34" charset="-122"/>
                <a:cs typeface="+mn-cs"/>
              </a:rPr>
              <a:t>时下最新颖，最潮流的趣味</a:t>
            </a:r>
            <a:r>
              <a:rPr lang="zh-CN" altLang="en-US" sz="2000" b="1" dirty="0">
                <a:solidFill>
                  <a:schemeClr val="bg1"/>
                </a:solidFill>
                <a:latin typeface="微软雅黑" pitchFamily="34" charset="-122"/>
                <a:ea typeface="微软雅黑" pitchFamily="34" charset="-122"/>
                <a:cs typeface="+mn-cs"/>
              </a:rPr>
              <a:t>营销</a:t>
            </a:r>
            <a:r>
              <a:rPr lang="zh-CN" altLang="en-US" sz="2400" b="1" dirty="0">
                <a:solidFill>
                  <a:schemeClr val="bg1"/>
                </a:solidFill>
                <a:latin typeface="微软雅黑" pitchFamily="34" charset="-122"/>
                <a:ea typeface="微软雅黑" pitchFamily="34" charset="-122"/>
                <a:cs typeface="+mn-cs"/>
              </a:rPr>
              <a:t> </a:t>
            </a:r>
          </a:p>
        </p:txBody>
      </p:sp>
      <p:sp>
        <p:nvSpPr>
          <p:cNvPr id="2" name="文本框 1"/>
          <p:cNvSpPr txBox="1"/>
          <p:nvPr/>
        </p:nvSpPr>
        <p:spPr>
          <a:xfrm>
            <a:off x="4204970" y="1733550"/>
            <a:ext cx="7593330" cy="1386205"/>
          </a:xfrm>
          <a:prstGeom prst="rect">
            <a:avLst/>
          </a:prstGeom>
          <a:noFill/>
        </p:spPr>
        <p:txBody>
          <a:bodyPr wrap="square" rtlCol="0">
            <a:spAutoFit/>
          </a:bodyPr>
          <a:lstStyle/>
          <a:p>
            <a:r>
              <a:rPr lang="zh-CN" altLang="en-US" sz="1400" dirty="0" smtClean="0">
                <a:solidFill>
                  <a:schemeClr val="bg1"/>
                </a:solidFill>
                <a:latin typeface="微软雅黑" pitchFamily="34" charset="-122"/>
                <a:ea typeface="微软雅黑" pitchFamily="34" charset="-122"/>
              </a:rPr>
              <a:t>◆ </a:t>
            </a:r>
            <a:r>
              <a:rPr lang="zh-CN" altLang="en-US" sz="1400" dirty="0">
                <a:solidFill>
                  <a:schemeClr val="bg1"/>
                </a:solidFill>
                <a:latin typeface="微软雅黑" pitchFamily="34" charset="-122"/>
                <a:ea typeface="微软雅黑" pitchFamily="34" charset="-122"/>
              </a:rPr>
              <a:t>一元夺</a:t>
            </a:r>
            <a:r>
              <a:rPr lang="zh-CN" altLang="en-US" sz="1400" dirty="0" smtClean="0">
                <a:solidFill>
                  <a:schemeClr val="bg1"/>
                </a:solidFill>
                <a:latin typeface="微软雅黑" pitchFamily="34" charset="-122"/>
                <a:ea typeface="微软雅黑" pitchFamily="34" charset="-122"/>
              </a:rPr>
              <a:t>宝：粉丝</a:t>
            </a:r>
            <a:r>
              <a:rPr lang="zh-CN" altLang="en-US" sz="1400" dirty="0">
                <a:solidFill>
                  <a:schemeClr val="bg1"/>
                </a:solidFill>
                <a:latin typeface="微软雅黑" pitchFamily="34" charset="-122"/>
                <a:ea typeface="微软雅黑" pitchFamily="34" charset="-122"/>
              </a:rPr>
              <a:t>只需</a:t>
            </a:r>
            <a:r>
              <a:rPr lang="zh-CN" altLang="en-US" sz="1400" dirty="0" smtClean="0">
                <a:solidFill>
                  <a:schemeClr val="bg1"/>
                </a:solidFill>
                <a:latin typeface="微软雅黑" pitchFamily="34" charset="-122"/>
                <a:ea typeface="微软雅黑" pitchFamily="34" charset="-122"/>
              </a:rPr>
              <a:t>支付</a:t>
            </a:r>
            <a:r>
              <a:rPr lang="en-US" altLang="zh-CN" sz="1400" dirty="0">
                <a:solidFill>
                  <a:schemeClr val="bg1"/>
                </a:solidFill>
                <a:latin typeface="微软雅黑" pitchFamily="34" charset="-122"/>
                <a:ea typeface="微软雅黑" pitchFamily="34" charset="-122"/>
              </a:rPr>
              <a:t>1</a:t>
            </a:r>
            <a:r>
              <a:rPr lang="zh-CN" altLang="en-US" sz="1400" dirty="0">
                <a:solidFill>
                  <a:schemeClr val="bg1"/>
                </a:solidFill>
                <a:latin typeface="微软雅黑" pitchFamily="34" charset="-122"/>
                <a:ea typeface="微软雅黑" pitchFamily="34" charset="-122"/>
              </a:rPr>
              <a:t>元，就有机会获得商家指定</a:t>
            </a:r>
            <a:r>
              <a:rPr lang="zh-CN" altLang="en-US" sz="1400" dirty="0" smtClean="0">
                <a:solidFill>
                  <a:schemeClr val="bg1"/>
                </a:solidFill>
                <a:latin typeface="微软雅黑" pitchFamily="34" charset="-122"/>
                <a:ea typeface="微软雅黑" pitchFamily="34" charset="-122"/>
              </a:rPr>
              <a:t>产品。迎合</a:t>
            </a:r>
            <a:r>
              <a:rPr lang="zh-CN" altLang="en-US" sz="1400" dirty="0">
                <a:solidFill>
                  <a:schemeClr val="bg1"/>
                </a:solidFill>
                <a:latin typeface="微软雅黑" pitchFamily="34" charset="-122"/>
                <a:ea typeface="微软雅黑" pitchFamily="34" charset="-122"/>
              </a:rPr>
              <a:t>投机心理，受到</a:t>
            </a:r>
            <a:r>
              <a:rPr lang="zh-CN" altLang="en-US" sz="1400" dirty="0" smtClean="0">
                <a:solidFill>
                  <a:schemeClr val="bg1"/>
                </a:solidFill>
                <a:latin typeface="微软雅黑" pitchFamily="34" charset="-122"/>
                <a:ea typeface="微软雅黑" pitchFamily="34" charset="-122"/>
              </a:rPr>
              <a:t>大众青睐</a:t>
            </a:r>
            <a:r>
              <a:rPr lang="zh-CN" altLang="en-US" sz="1400" dirty="0">
                <a:solidFill>
                  <a:schemeClr val="bg1"/>
                </a:solidFill>
                <a:latin typeface="微软雅黑" pitchFamily="34" charset="-122"/>
                <a:ea typeface="微软雅黑" pitchFamily="34" charset="-122"/>
              </a:rPr>
              <a:t>。</a:t>
            </a:r>
          </a:p>
          <a:p>
            <a:endParaRPr lang="zh-CN" altLang="en-US" sz="1400" dirty="0">
              <a:solidFill>
                <a:schemeClr val="bg1"/>
              </a:solidFill>
              <a:latin typeface="微软雅黑" pitchFamily="34" charset="-122"/>
              <a:ea typeface="微软雅黑" pitchFamily="34" charset="-122"/>
            </a:endParaRPr>
          </a:p>
          <a:p>
            <a:r>
              <a:rPr lang="zh-CN" altLang="en-US" sz="1400" dirty="0">
                <a:solidFill>
                  <a:schemeClr val="bg1"/>
                </a:solidFill>
                <a:latin typeface="微软雅黑" pitchFamily="34" charset="-122"/>
                <a:ea typeface="微软雅黑" pitchFamily="34" charset="-122"/>
              </a:rPr>
              <a:t>◆ </a:t>
            </a:r>
            <a:r>
              <a:rPr lang="zh-CN" altLang="en-US" sz="1400" dirty="0" smtClean="0">
                <a:solidFill>
                  <a:schemeClr val="bg1"/>
                </a:solidFill>
                <a:latin typeface="微软雅黑" pitchFamily="34" charset="-122"/>
                <a:ea typeface="微软雅黑" pitchFamily="34" charset="-122"/>
              </a:rPr>
              <a:t>玩</a:t>
            </a:r>
            <a:r>
              <a:rPr lang="zh-CN" altLang="en-US" sz="1400" dirty="0">
                <a:solidFill>
                  <a:schemeClr val="bg1"/>
                </a:solidFill>
                <a:latin typeface="微软雅黑" pitchFamily="34" charset="-122"/>
                <a:ea typeface="微软雅黑" pitchFamily="34" charset="-122"/>
              </a:rPr>
              <a:t>法创新，好玩</a:t>
            </a:r>
            <a:r>
              <a:rPr lang="zh-CN" altLang="en-US" sz="1400" dirty="0" smtClean="0">
                <a:solidFill>
                  <a:schemeClr val="bg1"/>
                </a:solidFill>
                <a:latin typeface="微软雅黑" pitchFamily="34" charset="-122"/>
                <a:ea typeface="微软雅黑" pitchFamily="34" charset="-122"/>
              </a:rPr>
              <a:t>有趣，</a:t>
            </a:r>
            <a:r>
              <a:rPr lang="zh-CN" altLang="en-US" sz="1400" dirty="0">
                <a:solidFill>
                  <a:schemeClr val="bg1"/>
                </a:solidFill>
                <a:latin typeface="微软雅黑" pitchFamily="34" charset="-122"/>
                <a:ea typeface="微软雅黑" pitchFamily="34" charset="-122"/>
              </a:rPr>
              <a:t>为商家、粉丝提供一个超强互动平台</a:t>
            </a:r>
            <a:r>
              <a:rPr lang="zh-CN" altLang="en-US" sz="1400" dirty="0" smtClean="0">
                <a:solidFill>
                  <a:schemeClr val="bg1"/>
                </a:solidFill>
                <a:latin typeface="微软雅黑" pitchFamily="34" charset="-122"/>
                <a:ea typeface="微软雅黑" pitchFamily="34" charset="-122"/>
              </a:rPr>
              <a:t>，</a:t>
            </a:r>
            <a:r>
              <a:rPr lang="zh-CN" altLang="en-US" sz="1400" dirty="0">
                <a:solidFill>
                  <a:schemeClr val="bg1"/>
                </a:solidFill>
                <a:latin typeface="微软雅黑" pitchFamily="34" charset="-122"/>
                <a:ea typeface="微软雅黑" pitchFamily="34" charset="-122"/>
              </a:rPr>
              <a:t>利用朋友</a:t>
            </a:r>
            <a:r>
              <a:rPr lang="zh-CN" altLang="en-US" sz="1400" dirty="0" smtClean="0">
                <a:solidFill>
                  <a:schemeClr val="bg1"/>
                </a:solidFill>
                <a:latin typeface="微软雅黑" pitchFamily="34" charset="-122"/>
                <a:ea typeface="微软雅黑" pitchFamily="34" charset="-122"/>
              </a:rPr>
              <a:t>圈</a:t>
            </a:r>
            <a:r>
              <a:rPr lang="zh-CN" altLang="en-US" sz="1400" dirty="0">
                <a:solidFill>
                  <a:schemeClr val="bg1"/>
                </a:solidFill>
                <a:latin typeface="微软雅黑" pitchFamily="34" charset="-122"/>
                <a:ea typeface="微软雅黑" pitchFamily="34" charset="-122"/>
              </a:rPr>
              <a:t>疯狂</a:t>
            </a:r>
            <a:r>
              <a:rPr lang="zh-CN" altLang="en-US" sz="1400" dirty="0" smtClean="0">
                <a:solidFill>
                  <a:schemeClr val="bg1"/>
                </a:solidFill>
                <a:latin typeface="微软雅黑" pitchFamily="34" charset="-122"/>
                <a:ea typeface="微软雅黑" pitchFamily="34" charset="-122"/>
              </a:rPr>
              <a:t>裂变，让</a:t>
            </a:r>
            <a:r>
              <a:rPr lang="zh-CN" altLang="en-US" sz="1400" dirty="0">
                <a:solidFill>
                  <a:schemeClr val="bg1"/>
                </a:solidFill>
                <a:latin typeface="微软雅黑" pitchFamily="34" charset="-122"/>
                <a:ea typeface="微软雅黑" pitchFamily="34" charset="-122"/>
              </a:rPr>
              <a:t>品牌</a:t>
            </a:r>
          </a:p>
          <a:p>
            <a:r>
              <a:rPr lang="zh-CN" altLang="en-US" sz="1400" dirty="0">
                <a:solidFill>
                  <a:schemeClr val="bg1"/>
                </a:solidFill>
                <a:latin typeface="微软雅黑" pitchFamily="34" charset="-122"/>
                <a:ea typeface="微软雅黑" pitchFamily="34" charset="-122"/>
              </a:rPr>
              <a:t>   和产品</a:t>
            </a:r>
            <a:r>
              <a:rPr lang="zh-CN" altLang="en-US" sz="1400" dirty="0" smtClean="0">
                <a:solidFill>
                  <a:schemeClr val="bg1"/>
                </a:solidFill>
                <a:latin typeface="微软雅黑" pitchFamily="34" charset="-122"/>
                <a:ea typeface="微软雅黑" pitchFamily="34" charset="-122"/>
              </a:rPr>
              <a:t>快速曝光，</a:t>
            </a:r>
            <a:r>
              <a:rPr lang="zh-CN" altLang="en-US" sz="1400" dirty="0">
                <a:solidFill>
                  <a:schemeClr val="bg1"/>
                </a:solidFill>
                <a:latin typeface="微软雅黑" pitchFamily="34" charset="-122"/>
                <a:ea typeface="微软雅黑" pitchFamily="34" charset="-122"/>
              </a:rPr>
              <a:t>积累更多</a:t>
            </a:r>
            <a:r>
              <a:rPr lang="zh-CN" altLang="en-US" sz="1400" dirty="0" smtClean="0">
                <a:solidFill>
                  <a:schemeClr val="bg1"/>
                </a:solidFill>
                <a:latin typeface="微软雅黑" pitchFamily="34" charset="-122"/>
                <a:ea typeface="微软雅黑" pitchFamily="34" charset="-122"/>
              </a:rPr>
              <a:t>的刚性粉丝</a:t>
            </a:r>
            <a:r>
              <a:rPr lang="zh-CN" altLang="en-US" sz="1400" dirty="0">
                <a:solidFill>
                  <a:schemeClr val="bg1"/>
                </a:solidFill>
                <a:latin typeface="微软雅黑" pitchFamily="34" charset="-122"/>
                <a:ea typeface="微软雅黑" pitchFamily="34" charset="-122"/>
              </a:rPr>
              <a:t>群体</a:t>
            </a:r>
            <a:r>
              <a:rPr lang="zh-CN" altLang="en-US" sz="1400" dirty="0" smtClean="0">
                <a:solidFill>
                  <a:schemeClr val="bg1"/>
                </a:solidFill>
                <a:latin typeface="微软雅黑" pitchFamily="34" charset="-122"/>
                <a:ea typeface="微软雅黑" pitchFamily="34" charset="-122"/>
              </a:rPr>
              <a:t>。</a:t>
            </a:r>
          </a:p>
          <a:p>
            <a:endParaRPr lang="zh-CN" altLang="en-US" sz="1400" dirty="0" smtClean="0">
              <a:solidFill>
                <a:schemeClr val="bg1"/>
              </a:solidFill>
              <a:latin typeface="微软雅黑" pitchFamily="34" charset="-122"/>
              <a:ea typeface="微软雅黑" pitchFamily="34" charset="-122"/>
            </a:endParaRPr>
          </a:p>
          <a:p>
            <a:r>
              <a:rPr lang="zh-CN" altLang="en-US" sz="1400" dirty="0">
                <a:solidFill>
                  <a:schemeClr val="bg1"/>
                </a:solidFill>
                <a:latin typeface="微软雅黑" pitchFamily="34" charset="-122"/>
                <a:ea typeface="微软雅黑" pitchFamily="34" charset="-122"/>
              </a:rPr>
              <a:t>◆ </a:t>
            </a:r>
            <a:r>
              <a:rPr lang="zh-CN" altLang="en-US" sz="1400" dirty="0" smtClean="0">
                <a:solidFill>
                  <a:schemeClr val="bg1"/>
                </a:solidFill>
                <a:latin typeface="微软雅黑" pitchFamily="34" charset="-122"/>
                <a:ea typeface="微软雅黑" pitchFamily="34" charset="-122"/>
              </a:rPr>
              <a:t>超低成本，推广</a:t>
            </a:r>
            <a:r>
              <a:rPr lang="zh-CN" altLang="en-US" sz="1400" dirty="0">
                <a:solidFill>
                  <a:schemeClr val="bg1"/>
                </a:solidFill>
                <a:latin typeface="微软雅黑" pitchFamily="34" charset="-122"/>
                <a:ea typeface="微软雅黑" pitchFamily="34" charset="-122"/>
              </a:rPr>
              <a:t>速度</a:t>
            </a:r>
            <a:r>
              <a:rPr lang="zh-CN" altLang="en-US" sz="1400" dirty="0" smtClean="0">
                <a:solidFill>
                  <a:schemeClr val="bg1"/>
                </a:solidFill>
                <a:latin typeface="微软雅黑" pitchFamily="34" charset="-122"/>
                <a:ea typeface="微软雅黑" pitchFamily="34" charset="-122"/>
              </a:rPr>
              <a:t>快</a:t>
            </a:r>
          </a:p>
        </p:txBody>
      </p:sp>
      <p:pic>
        <p:nvPicPr>
          <p:cNvPr id="3" name="图片 2" descr="美橙互联logo023"/>
          <p:cNvPicPr>
            <a:picLocks noChangeAspect="1"/>
          </p:cNvPicPr>
          <p:nvPr/>
        </p:nvPicPr>
        <p:blipFill>
          <a:blip r:embed="rId3" cstate="email"/>
          <a:stretch>
            <a:fillRect/>
          </a:stretch>
        </p:blipFill>
        <p:spPr>
          <a:xfrm>
            <a:off x="217805" y="202687"/>
            <a:ext cx="1562100" cy="450605"/>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rotWithShape="1">
          <a:blip r:embed="rId2" cstate="email"/>
          <a:stretch>
            <a:fillRect/>
          </a:stretch>
        </a:blipFill>
        <a:effectLst/>
      </p:bgPr>
    </p:bg>
    <p:spTree>
      <p:nvGrpSpPr>
        <p:cNvPr id="1" name=""/>
        <p:cNvGrpSpPr/>
        <p:nvPr/>
      </p:nvGrpSpPr>
      <p:grpSpPr>
        <a:xfrm>
          <a:off x="0" y="0"/>
          <a:ext cx="0" cy="0"/>
          <a:chOff x="0" y="0"/>
          <a:chExt cx="0" cy="0"/>
        </a:xfrm>
      </p:grpSpPr>
      <p:sp>
        <p:nvSpPr>
          <p:cNvPr id="54274" name="标题 60418"/>
          <p:cNvSpPr>
            <a:spLocks noGrp="1"/>
          </p:cNvSpPr>
          <p:nvPr>
            <p:ph type="title"/>
          </p:nvPr>
        </p:nvSpPr>
        <p:spPr>
          <a:xfrm>
            <a:off x="4870450" y="1167130"/>
            <a:ext cx="6328410" cy="931545"/>
          </a:xfrm>
        </p:spPr>
        <p:txBody>
          <a:bodyPr anchor="ctr"/>
          <a:lstStyle/>
          <a:p>
            <a:pPr lvl="0" algn="l"/>
            <a:r>
              <a:rPr lang="zh-CN" altLang="en-US" sz="3200" b="1" dirty="0">
                <a:solidFill>
                  <a:schemeClr val="bg1"/>
                </a:solidFill>
                <a:ea typeface="微软雅黑" pitchFamily="34" charset="-122"/>
              </a:rPr>
              <a:t>朋友代付</a:t>
            </a:r>
          </a:p>
        </p:txBody>
      </p:sp>
      <p:sp>
        <p:nvSpPr>
          <p:cNvPr id="2" name="文本框 1"/>
          <p:cNvSpPr txBox="1"/>
          <p:nvPr/>
        </p:nvSpPr>
        <p:spPr>
          <a:xfrm>
            <a:off x="4897755" y="2054225"/>
            <a:ext cx="6521450" cy="1051560"/>
          </a:xfrm>
          <a:prstGeom prst="rect">
            <a:avLst/>
          </a:prstGeom>
          <a:noFill/>
        </p:spPr>
        <p:txBody>
          <a:bodyPr wrap="square" rtlCol="0">
            <a:spAutoFit/>
          </a:bodyPr>
          <a:lstStyle/>
          <a:p>
            <a:pPr>
              <a:lnSpc>
                <a:spcPct val="150000"/>
              </a:lnSpc>
            </a:pPr>
            <a:r>
              <a:rPr lang="zh-CN" altLang="en-US" sz="1400" dirty="0">
                <a:solidFill>
                  <a:schemeClr val="accent3"/>
                </a:solidFill>
                <a:uFillTx/>
                <a:latin typeface="微软雅黑" charset="0"/>
                <a:ea typeface="微软雅黑" charset="0"/>
              </a:rPr>
              <a:t>商家发布相关有竞争力产品，该产品的支付模式允许朋友代支付部分货款</a:t>
            </a:r>
            <a:r>
              <a:rPr lang="zh-CN" altLang="en-US" sz="1400" dirty="0" smtClean="0">
                <a:solidFill>
                  <a:schemeClr val="accent3"/>
                </a:solidFill>
                <a:uFillTx/>
                <a:latin typeface="微软雅黑" charset="0"/>
                <a:ea typeface="微软雅黑" charset="0"/>
              </a:rPr>
              <a:t>，产品</a:t>
            </a:r>
            <a:r>
              <a:rPr lang="zh-CN" altLang="en-US" sz="1400" dirty="0">
                <a:solidFill>
                  <a:schemeClr val="accent3"/>
                </a:solidFill>
                <a:uFillTx/>
                <a:latin typeface="微软雅黑" charset="0"/>
                <a:ea typeface="微软雅黑" charset="0"/>
              </a:rPr>
              <a:t>信息通过朋友圈或好友形式传递出去时</a:t>
            </a:r>
            <a:r>
              <a:rPr lang="zh-CN" altLang="en-US" sz="1400" dirty="0" smtClean="0">
                <a:solidFill>
                  <a:schemeClr val="accent3"/>
                </a:solidFill>
                <a:uFillTx/>
                <a:latin typeface="微软雅黑" charset="0"/>
                <a:ea typeface="微软雅黑" charset="0"/>
              </a:rPr>
              <a:t>，为</a:t>
            </a:r>
            <a:r>
              <a:rPr lang="zh-CN" altLang="en-US" sz="1400" dirty="0">
                <a:solidFill>
                  <a:schemeClr val="accent3"/>
                </a:solidFill>
                <a:uFillTx/>
                <a:latin typeface="微软雅黑" charset="0"/>
                <a:ea typeface="微软雅黑" charset="0"/>
              </a:rPr>
              <a:t>网站平台带来了大量的活动参与人员和粉丝。</a:t>
            </a:r>
          </a:p>
        </p:txBody>
      </p:sp>
      <p:pic>
        <p:nvPicPr>
          <p:cNvPr id="3" name="图片 2" descr="美橙互联logo023"/>
          <p:cNvPicPr>
            <a:picLocks noChangeAspect="1"/>
          </p:cNvPicPr>
          <p:nvPr/>
        </p:nvPicPr>
        <p:blipFill>
          <a:blip r:embed="rId3" cstate="email"/>
          <a:stretch>
            <a:fillRect/>
          </a:stretch>
        </p:blipFill>
        <p:spPr>
          <a:xfrm>
            <a:off x="217805" y="202687"/>
            <a:ext cx="1562100" cy="450605"/>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rotWithShape="1">
          <a:blip r:embed="rId2" cstate="email"/>
          <a:stretch>
            <a:fillRect/>
          </a:stretch>
        </a:blipFill>
        <a:effectLst/>
      </p:bgPr>
    </p:bg>
    <p:spTree>
      <p:nvGrpSpPr>
        <p:cNvPr id="1" name=""/>
        <p:cNvGrpSpPr/>
        <p:nvPr/>
      </p:nvGrpSpPr>
      <p:grpSpPr>
        <a:xfrm>
          <a:off x="0" y="0"/>
          <a:ext cx="0" cy="0"/>
          <a:chOff x="0" y="0"/>
          <a:chExt cx="0" cy="0"/>
        </a:xfrm>
      </p:grpSpPr>
      <p:sp>
        <p:nvSpPr>
          <p:cNvPr id="4" name="标题 3"/>
          <p:cNvSpPr>
            <a:spLocks noGrp="1"/>
          </p:cNvSpPr>
          <p:nvPr>
            <p:ph type="title"/>
          </p:nvPr>
        </p:nvSpPr>
        <p:spPr>
          <a:xfrm>
            <a:off x="582930" y="937260"/>
            <a:ext cx="7886700" cy="966470"/>
          </a:xfrm>
        </p:spPr>
        <p:txBody>
          <a:bodyPr/>
          <a:lstStyle/>
          <a:p>
            <a:pPr algn="l"/>
            <a:r>
              <a:rPr lang="zh-CN" altLang="en-US" sz="3200" b="1">
                <a:solidFill>
                  <a:schemeClr val="tx1"/>
                </a:solidFill>
                <a:latin typeface="微软雅黑" charset="0"/>
                <a:ea typeface="微软雅黑" charset="0"/>
                <a:sym typeface="+mn-ea"/>
              </a:rPr>
              <a:t>赢得客户的充分信任（高端形象展示）</a:t>
            </a:r>
          </a:p>
        </p:txBody>
      </p:sp>
      <p:sp>
        <p:nvSpPr>
          <p:cNvPr id="5" name="内容占位符 4"/>
          <p:cNvSpPr>
            <a:spLocks noGrp="1"/>
          </p:cNvSpPr>
          <p:nvPr>
            <p:ph idx="1"/>
          </p:nvPr>
        </p:nvSpPr>
        <p:spPr>
          <a:xfrm>
            <a:off x="527050" y="1784350"/>
            <a:ext cx="7334885" cy="1453515"/>
          </a:xfrm>
        </p:spPr>
        <p:txBody>
          <a:bodyPr>
            <a:normAutofit/>
          </a:bodyPr>
          <a:lstStyle/>
          <a:p>
            <a:r>
              <a:rPr lang="zh-CN" altLang="en-US" sz="2000" dirty="0">
                <a:latin typeface="微软雅黑" pitchFamily="34" charset="-122"/>
                <a:ea typeface="微软雅黑" pitchFamily="34" charset="-122"/>
              </a:rPr>
              <a:t>获取顾客信任是成交的第一步</a:t>
            </a:r>
          </a:p>
          <a:p>
            <a:r>
              <a:rPr lang="zh-CN" altLang="en-US" sz="1400" dirty="0">
                <a:solidFill>
                  <a:schemeClr val="bg1">
                    <a:lumMod val="50000"/>
                  </a:schemeClr>
                </a:solidFill>
                <a:latin typeface="微软雅黑" pitchFamily="34" charset="-122"/>
                <a:ea typeface="微软雅黑" pitchFamily="34" charset="-122"/>
              </a:rPr>
              <a:t>互联网时代，客户对企业的初次了解，往往来源于官网</a:t>
            </a:r>
          </a:p>
          <a:p>
            <a:r>
              <a:rPr lang="zh-CN" altLang="en-US" sz="1400" dirty="0">
                <a:solidFill>
                  <a:schemeClr val="bg1">
                    <a:lumMod val="50000"/>
                  </a:schemeClr>
                </a:solidFill>
                <a:latin typeface="微软雅黑" pitchFamily="34" charset="-122"/>
                <a:ea typeface="微软雅黑" pitchFamily="34" charset="-122"/>
                <a:sym typeface="+mn-ea"/>
              </a:rPr>
              <a:t>有一个好的官网，客户才会信赖</a:t>
            </a:r>
            <a:r>
              <a:rPr lang="zh-CN" altLang="en-US" sz="1400" dirty="0" smtClean="0">
                <a:solidFill>
                  <a:schemeClr val="bg1">
                    <a:lumMod val="50000"/>
                  </a:schemeClr>
                </a:solidFill>
                <a:latin typeface="微软雅黑" pitchFamily="34" charset="-122"/>
                <a:ea typeface="微软雅黑" pitchFamily="34" charset="-122"/>
                <a:sym typeface="+mn-ea"/>
              </a:rPr>
              <a:t>喜欢，</a:t>
            </a:r>
            <a:r>
              <a:rPr lang="zh-CN" altLang="en-US" sz="1400" dirty="0">
                <a:solidFill>
                  <a:schemeClr val="bg1">
                    <a:lumMod val="50000"/>
                  </a:schemeClr>
                </a:solidFill>
                <a:latin typeface="微软雅黑" pitchFamily="34" charset="-122"/>
                <a:ea typeface="微软雅黑" pitchFamily="34" charset="-122"/>
                <a:sym typeface="+mn-ea"/>
              </a:rPr>
              <a:t>生意才会</a:t>
            </a:r>
            <a:r>
              <a:rPr lang="zh-CN" altLang="en-US" sz="1400" dirty="0" smtClean="0">
                <a:solidFill>
                  <a:schemeClr val="bg1">
                    <a:lumMod val="50000"/>
                  </a:schemeClr>
                </a:solidFill>
                <a:latin typeface="微软雅黑" pitchFamily="34" charset="-122"/>
                <a:ea typeface="微软雅黑" pitchFamily="34" charset="-122"/>
                <a:sym typeface="+mn-ea"/>
              </a:rPr>
              <a:t>好</a:t>
            </a:r>
          </a:p>
          <a:p>
            <a:endParaRPr lang="zh-CN" altLang="en-US" sz="1400" dirty="0">
              <a:latin typeface="微软雅黑" pitchFamily="34" charset="-122"/>
              <a:ea typeface="微软雅黑" pitchFamily="34" charset="-122"/>
            </a:endParaRPr>
          </a:p>
          <a:p>
            <a:pPr marL="0" indent="0">
              <a:buNone/>
            </a:pPr>
            <a:endParaRPr lang="en-US" altLang="zh-CN" sz="1400" b="1" dirty="0" smtClean="0">
              <a:solidFill>
                <a:schemeClr val="bg1">
                  <a:lumMod val="50000"/>
                </a:schemeClr>
              </a:solidFill>
              <a:latin typeface="微软雅黑" pitchFamily="34" charset="-122"/>
              <a:ea typeface="微软雅黑" pitchFamily="34" charset="-122"/>
            </a:endParaRPr>
          </a:p>
        </p:txBody>
      </p:sp>
      <p:pic>
        <p:nvPicPr>
          <p:cNvPr id="2" name="图片 1" descr="C:\Users\design\Desktop\美橙互联logo023.png美橙互联logo023"/>
          <p:cNvPicPr>
            <a:picLocks noChangeAspect="1"/>
          </p:cNvPicPr>
          <p:nvPr/>
        </p:nvPicPr>
        <p:blipFill>
          <a:blip r:embed="rId3" cstate="email"/>
          <a:stretch>
            <a:fillRect/>
          </a:stretch>
        </p:blipFill>
        <p:spPr>
          <a:xfrm>
            <a:off x="10429240" y="6244713"/>
            <a:ext cx="1562100" cy="450605"/>
          </a:xfrm>
          <a:prstGeom prst="rect">
            <a:avLst/>
          </a:prstGeom>
        </p:spPr>
      </p:pic>
      <p:sp>
        <p:nvSpPr>
          <p:cNvPr id="3" name="文本框 2"/>
          <p:cNvSpPr txBox="1"/>
          <p:nvPr/>
        </p:nvSpPr>
        <p:spPr>
          <a:xfrm>
            <a:off x="4648200" y="437515"/>
            <a:ext cx="2206625" cy="548640"/>
          </a:xfrm>
          <a:prstGeom prst="rect">
            <a:avLst/>
          </a:prstGeom>
          <a:noFill/>
        </p:spPr>
        <p:txBody>
          <a:bodyPr wrap="square" rtlCol="0">
            <a:spAutoFit/>
          </a:bodyPr>
          <a:lstStyle/>
          <a:p>
            <a:pPr algn="l"/>
            <a:r>
              <a:rPr lang="zh-CN" altLang="en-US" sz="2800" b="1">
                <a:solidFill>
                  <a:srgbClr val="FF0000"/>
                </a:solidFill>
                <a:latin typeface="微软雅黑" charset="0"/>
                <a:ea typeface="微软雅黑" charset="0"/>
                <a:sym typeface="+mn-ea"/>
              </a:rPr>
              <a:t>核心价值二</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23495" y="-17780"/>
            <a:ext cx="12227560" cy="19634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745" name="标题 30721"/>
          <p:cNvSpPr>
            <a:spLocks noGrp="1"/>
          </p:cNvSpPr>
          <p:nvPr>
            <p:ph type="title"/>
          </p:nvPr>
        </p:nvSpPr>
        <p:spPr>
          <a:xfrm>
            <a:off x="897890" y="74930"/>
            <a:ext cx="10431780" cy="1143000"/>
          </a:xfrm>
        </p:spPr>
        <p:txBody>
          <a:bodyPr anchor="ctr"/>
          <a:lstStyle/>
          <a:p>
            <a:pPr lvl="0" algn="ctr"/>
            <a:r>
              <a:rPr lang="zh-CN" altLang="en-US" sz="3200" b="1" dirty="0">
                <a:solidFill>
                  <a:schemeClr val="bg1"/>
                </a:solidFill>
                <a:ea typeface="微软雅黑" pitchFamily="34" charset="-122"/>
              </a:rPr>
              <a:t>企业官网的重要性</a:t>
            </a:r>
          </a:p>
        </p:txBody>
      </p:sp>
      <p:sp>
        <p:nvSpPr>
          <p:cNvPr id="2" name="文本框 1"/>
          <p:cNvSpPr txBox="1"/>
          <p:nvPr/>
        </p:nvSpPr>
        <p:spPr>
          <a:xfrm>
            <a:off x="736600" y="979805"/>
            <a:ext cx="10775315" cy="1432560"/>
          </a:xfrm>
          <a:prstGeom prst="rect">
            <a:avLst/>
          </a:prstGeom>
          <a:noFill/>
        </p:spPr>
        <p:txBody>
          <a:bodyPr wrap="square" rtlCol="0">
            <a:spAutoFit/>
          </a:bodyPr>
          <a:lstStyle/>
          <a:p>
            <a:pPr marL="0" indent="0" algn="ctr">
              <a:lnSpc>
                <a:spcPct val="150000"/>
              </a:lnSpc>
              <a:buNone/>
            </a:pPr>
            <a:r>
              <a:rPr lang="zh-CN" altLang="en-US" sz="1600" dirty="0" smtClean="0">
                <a:solidFill>
                  <a:schemeClr val="bg1"/>
                </a:solidFill>
                <a:latin typeface="微软雅黑" pitchFamily="34" charset="-122"/>
                <a:ea typeface="微软雅黑" pitchFamily="34" charset="-122"/>
                <a:sym typeface="+mn-ea"/>
              </a:rPr>
              <a:t>一</a:t>
            </a:r>
            <a:r>
              <a:rPr lang="zh-CN" altLang="en-US" sz="1600" dirty="0">
                <a:solidFill>
                  <a:schemeClr val="bg1"/>
                </a:solidFill>
                <a:latin typeface="微软雅黑" pitchFamily="34" charset="-122"/>
                <a:ea typeface="微软雅黑" pitchFamily="34" charset="-122"/>
                <a:sym typeface="+mn-ea"/>
              </a:rPr>
              <a:t>个好的官网，在美观丰富的</a:t>
            </a:r>
            <a:r>
              <a:rPr lang="zh-CN" altLang="en-US" sz="1600" dirty="0" smtClean="0">
                <a:solidFill>
                  <a:schemeClr val="bg1"/>
                </a:solidFill>
                <a:latin typeface="微软雅黑" pitchFamily="34" charset="-122"/>
                <a:ea typeface="微软雅黑" pitchFamily="34" charset="-122"/>
                <a:sym typeface="+mn-ea"/>
              </a:rPr>
              <a:t>同时更要具备营销力</a:t>
            </a:r>
          </a:p>
          <a:p>
            <a:pPr marL="0" indent="0" algn="ctr">
              <a:lnSpc>
                <a:spcPct val="150000"/>
              </a:lnSpc>
              <a:buNone/>
            </a:pPr>
            <a:r>
              <a:rPr lang="zh-CN" altLang="zh-CN" sz="1600" dirty="0" smtClean="0">
                <a:solidFill>
                  <a:schemeClr val="bg1"/>
                </a:solidFill>
                <a:latin typeface="微软雅黑" pitchFamily="34" charset="-122"/>
                <a:ea typeface="微软雅黑" pitchFamily="34" charset="-122"/>
                <a:sym typeface="+mn-ea"/>
              </a:rPr>
              <a:t>电</a:t>
            </a:r>
            <a:r>
              <a:rPr lang="zh-CN" altLang="zh-CN" sz="1600" dirty="0">
                <a:solidFill>
                  <a:schemeClr val="bg1"/>
                </a:solidFill>
                <a:latin typeface="微软雅黑" pitchFamily="34" charset="-122"/>
                <a:ea typeface="微软雅黑" pitchFamily="34" charset="-122"/>
                <a:sym typeface="+mn-ea"/>
              </a:rPr>
              <a:t>商营销新模式，</a:t>
            </a:r>
            <a:r>
              <a:rPr lang="en-US" altLang="zh-CN" sz="1600" dirty="0">
                <a:solidFill>
                  <a:schemeClr val="bg1"/>
                </a:solidFill>
                <a:latin typeface="微软雅黑" pitchFamily="34" charset="-122"/>
                <a:ea typeface="微软雅黑" pitchFamily="34" charset="-122"/>
                <a:sym typeface="+mn-ea"/>
              </a:rPr>
              <a:t>PC</a:t>
            </a:r>
            <a:r>
              <a:rPr lang="zh-CN" altLang="zh-CN" sz="1600" dirty="0">
                <a:solidFill>
                  <a:schemeClr val="bg1"/>
                </a:solidFill>
                <a:latin typeface="微软雅黑" pitchFamily="34" charset="-122"/>
                <a:ea typeface="微软雅黑" pitchFamily="34" charset="-122"/>
                <a:sym typeface="+mn-ea"/>
              </a:rPr>
              <a:t>、手机、微信</a:t>
            </a:r>
            <a:r>
              <a:rPr lang="zh-CN" altLang="zh-CN" sz="1600" dirty="0" smtClean="0">
                <a:solidFill>
                  <a:schemeClr val="bg1"/>
                </a:solidFill>
                <a:latin typeface="微软雅黑" pitchFamily="34" charset="-122"/>
                <a:ea typeface="微软雅黑" pitchFamily="34" charset="-122"/>
                <a:sym typeface="+mn-ea"/>
              </a:rPr>
              <a:t>网站</a:t>
            </a:r>
            <a:r>
              <a:rPr lang="zh-CN" altLang="en-US" sz="1600" dirty="0" smtClean="0">
                <a:solidFill>
                  <a:schemeClr val="bg1"/>
                </a:solidFill>
                <a:latin typeface="微软雅黑" pitchFamily="34" charset="-122"/>
                <a:ea typeface="微软雅黑" pitchFamily="34" charset="-122"/>
                <a:sym typeface="+mn-ea"/>
              </a:rPr>
              <a:t>、</a:t>
            </a:r>
            <a:r>
              <a:rPr lang="en-US" altLang="zh-CN" sz="1600" dirty="0" smtClean="0">
                <a:solidFill>
                  <a:schemeClr val="bg1"/>
                </a:solidFill>
                <a:latin typeface="微软雅黑" pitchFamily="34" charset="-122"/>
                <a:ea typeface="微软雅黑" pitchFamily="34" charset="-122"/>
                <a:sym typeface="+mn-ea"/>
              </a:rPr>
              <a:t>APP</a:t>
            </a:r>
            <a:r>
              <a:rPr lang="zh-CN" altLang="zh-CN" sz="1600" dirty="0" smtClean="0">
                <a:solidFill>
                  <a:schemeClr val="bg1"/>
                </a:solidFill>
                <a:latin typeface="微软雅黑" pitchFamily="34" charset="-122"/>
                <a:ea typeface="微软雅黑" pitchFamily="34" charset="-122"/>
                <a:sym typeface="+mn-ea"/>
              </a:rPr>
              <a:t>一</a:t>
            </a:r>
            <a:r>
              <a:rPr lang="zh-CN" altLang="zh-CN" sz="1600" dirty="0">
                <a:solidFill>
                  <a:schemeClr val="bg1"/>
                </a:solidFill>
                <a:latin typeface="微软雅黑" pitchFamily="34" charset="-122"/>
                <a:ea typeface="微软雅黑" pitchFamily="34" charset="-122"/>
                <a:sym typeface="+mn-ea"/>
              </a:rPr>
              <a:t>个不能</a:t>
            </a:r>
            <a:r>
              <a:rPr lang="zh-CN" altLang="zh-CN" sz="1600" dirty="0" smtClean="0">
                <a:solidFill>
                  <a:schemeClr val="bg1"/>
                </a:solidFill>
                <a:latin typeface="微软雅黑" pitchFamily="34" charset="-122"/>
                <a:ea typeface="微软雅黑" pitchFamily="34" charset="-122"/>
                <a:sym typeface="+mn-ea"/>
              </a:rPr>
              <a:t>少</a:t>
            </a:r>
            <a:r>
              <a:rPr lang="zh-CN" altLang="en-US" sz="1600" dirty="0" smtClean="0">
                <a:solidFill>
                  <a:schemeClr val="bg1"/>
                </a:solidFill>
                <a:latin typeface="微软雅黑" pitchFamily="34" charset="-122"/>
                <a:ea typeface="微软雅黑" pitchFamily="34" charset="-122"/>
                <a:sym typeface="+mn-ea"/>
              </a:rPr>
              <a:t>！</a:t>
            </a:r>
          </a:p>
          <a:p>
            <a:pPr marL="0" indent="0">
              <a:lnSpc>
                <a:spcPct val="150000"/>
              </a:lnSpc>
              <a:buNone/>
            </a:pPr>
            <a:endParaRPr lang="en-US" altLang="zh-CN" sz="1600" b="1" dirty="0" smtClean="0">
              <a:solidFill>
                <a:schemeClr val="accent2"/>
              </a:solidFill>
              <a:latin typeface="微软雅黑" pitchFamily="34" charset="-122"/>
              <a:ea typeface="微软雅黑" pitchFamily="34" charset="-122"/>
            </a:endParaRPr>
          </a:p>
          <a:p>
            <a:endParaRPr lang="zh-CN" altLang="en-US" sz="1600"/>
          </a:p>
        </p:txBody>
      </p:sp>
      <p:sp>
        <p:nvSpPr>
          <p:cNvPr id="5" name="文本框 4"/>
          <p:cNvSpPr txBox="1"/>
          <p:nvPr/>
        </p:nvSpPr>
        <p:spPr>
          <a:xfrm>
            <a:off x="2139950" y="2254250"/>
            <a:ext cx="8856980" cy="3937000"/>
          </a:xfrm>
          <a:prstGeom prst="rect">
            <a:avLst/>
          </a:prstGeom>
          <a:noFill/>
        </p:spPr>
        <p:txBody>
          <a:bodyPr wrap="square" rtlCol="0">
            <a:spAutoFit/>
          </a:bodyPr>
          <a:lstStyle/>
          <a:p>
            <a:pPr lvl="0" algn="l">
              <a:lnSpc>
                <a:spcPct val="150000"/>
              </a:lnSpc>
            </a:pPr>
            <a:r>
              <a:rPr lang="zh-CN" altLang="en-US" b="1" dirty="0">
                <a:solidFill>
                  <a:schemeClr val="accent2"/>
                </a:solidFill>
                <a:latin typeface="微软雅黑" pitchFamily="34" charset="-122"/>
                <a:ea typeface="微软雅黑" pitchFamily="34" charset="-122"/>
                <a:sym typeface="+mn-ea"/>
              </a:rPr>
              <a:t>提升公司</a:t>
            </a:r>
            <a:r>
              <a:rPr lang="zh-CN" altLang="en-US" b="1" dirty="0" smtClean="0">
                <a:solidFill>
                  <a:schemeClr val="accent2"/>
                </a:solidFill>
                <a:latin typeface="微软雅黑" pitchFamily="34" charset="-122"/>
                <a:ea typeface="微软雅黑" pitchFamily="34" charset="-122"/>
                <a:sym typeface="+mn-ea"/>
              </a:rPr>
              <a:t>形象 </a:t>
            </a:r>
            <a:r>
              <a:rPr lang="en-US" altLang="zh-CN" sz="1400" dirty="0">
                <a:latin typeface="微软雅黑" pitchFamily="34" charset="-122"/>
                <a:ea typeface="微软雅黑" pitchFamily="34" charset="-122"/>
                <a:sym typeface="+mn-ea"/>
              </a:rPr>
              <a:t>-- </a:t>
            </a:r>
            <a:r>
              <a:rPr lang="zh-CN" altLang="en-US" sz="1400" dirty="0" smtClean="0">
                <a:latin typeface="微软雅黑" pitchFamily="34" charset="-122"/>
                <a:ea typeface="微软雅黑" pitchFamily="34" charset="-122"/>
                <a:sym typeface="+mn-ea"/>
              </a:rPr>
              <a:t>精美</a:t>
            </a:r>
            <a:r>
              <a:rPr lang="zh-CN" altLang="en-US" sz="1400" dirty="0">
                <a:latin typeface="微软雅黑" pitchFamily="34" charset="-122"/>
                <a:ea typeface="微软雅黑" pitchFamily="34" charset="-122"/>
                <a:sym typeface="+mn-ea"/>
              </a:rPr>
              <a:t>、专业的企业官网，瞬间</a:t>
            </a:r>
            <a:r>
              <a:rPr lang="zh-CN" altLang="en-US" sz="1400" dirty="0" smtClean="0">
                <a:latin typeface="微软雅黑" pitchFamily="34" charset="-122"/>
                <a:ea typeface="微软雅黑" pitchFamily="34" charset="-122"/>
                <a:sym typeface="+mn-ea"/>
              </a:rPr>
              <a:t>提升</a:t>
            </a:r>
            <a:r>
              <a:rPr lang="zh-CN" altLang="en-US" sz="1400" dirty="0">
                <a:latin typeface="微软雅黑" pitchFamily="34" charset="-122"/>
                <a:ea typeface="微软雅黑" pitchFamily="34" charset="-122"/>
                <a:sym typeface="+mn-ea"/>
              </a:rPr>
              <a:t>公司</a:t>
            </a:r>
            <a:r>
              <a:rPr lang="zh-CN" altLang="en-US" sz="1400" dirty="0" smtClean="0">
                <a:latin typeface="微软雅黑" pitchFamily="34" charset="-122"/>
                <a:ea typeface="微软雅黑" pitchFamily="34" charset="-122"/>
                <a:sym typeface="+mn-ea"/>
              </a:rPr>
              <a:t>形象和综合实力，</a:t>
            </a:r>
            <a:r>
              <a:rPr lang="zh-CN" altLang="en-US" sz="1400" dirty="0">
                <a:latin typeface="微软雅黑" pitchFamily="34" charset="-122"/>
                <a:ea typeface="微软雅黑" pitchFamily="34" charset="-122"/>
                <a:sym typeface="+mn-ea"/>
              </a:rPr>
              <a:t>增强客户信任感；</a:t>
            </a:r>
          </a:p>
          <a:p>
            <a:pPr lvl="0" algn="l">
              <a:lnSpc>
                <a:spcPct val="150000"/>
              </a:lnSpc>
            </a:pPr>
            <a:endParaRPr lang="zh-CN" altLang="en-US" sz="1400" dirty="0">
              <a:solidFill>
                <a:schemeClr val="tx1"/>
              </a:solidFill>
              <a:latin typeface="微软雅黑" pitchFamily="34" charset="-122"/>
              <a:ea typeface="微软雅黑" pitchFamily="34" charset="-122"/>
            </a:endParaRPr>
          </a:p>
          <a:p>
            <a:pPr lvl="0" algn="l">
              <a:lnSpc>
                <a:spcPct val="170000"/>
              </a:lnSpc>
            </a:pPr>
            <a:r>
              <a:rPr lang="zh-CN" altLang="en-US" b="1" dirty="0" smtClean="0">
                <a:solidFill>
                  <a:schemeClr val="accent2"/>
                </a:solidFill>
                <a:latin typeface="微软雅黑" pitchFamily="34" charset="-122"/>
                <a:ea typeface="微软雅黑" pitchFamily="34" charset="-122"/>
                <a:sym typeface="+mn-ea"/>
              </a:rPr>
              <a:t>宣传</a:t>
            </a:r>
            <a:r>
              <a:rPr lang="zh-CN" altLang="en-US" b="1" dirty="0">
                <a:solidFill>
                  <a:schemeClr val="accent2"/>
                </a:solidFill>
                <a:latin typeface="微软雅黑" pitchFamily="34" charset="-122"/>
                <a:ea typeface="微软雅黑" pitchFamily="34" charset="-122"/>
                <a:sym typeface="+mn-ea"/>
              </a:rPr>
              <a:t>企业和展示产品 </a:t>
            </a:r>
            <a:r>
              <a:rPr lang="en-US" altLang="zh-CN" sz="1400" dirty="0">
                <a:latin typeface="微软雅黑" pitchFamily="34" charset="-122"/>
                <a:ea typeface="微软雅黑" pitchFamily="34" charset="-122"/>
                <a:sym typeface="+mn-ea"/>
              </a:rPr>
              <a:t>-- </a:t>
            </a:r>
            <a:r>
              <a:rPr lang="en-US" altLang="zh-CN" sz="1400" dirty="0" smtClean="0">
                <a:latin typeface="微软雅黑" pitchFamily="34" charset="-122"/>
                <a:ea typeface="微软雅黑" pitchFamily="34" charset="-122"/>
                <a:sym typeface="+mn-ea"/>
              </a:rPr>
              <a:t>24</a:t>
            </a:r>
            <a:r>
              <a:rPr lang="zh-CN" altLang="en-US" sz="1400" dirty="0" smtClean="0">
                <a:latin typeface="微软雅黑" pitchFamily="34" charset="-122"/>
                <a:ea typeface="微软雅黑" pitchFamily="34" charset="-122"/>
                <a:sym typeface="+mn-ea"/>
              </a:rPr>
              <a:t>小时全面详细</a:t>
            </a:r>
            <a:r>
              <a:rPr lang="zh-CN" altLang="en-US" sz="1400" dirty="0">
                <a:latin typeface="微软雅黑" pitchFamily="34" charset="-122"/>
                <a:ea typeface="微软雅黑" pitchFamily="34" charset="-122"/>
                <a:sym typeface="+mn-ea"/>
              </a:rPr>
              <a:t>介绍</a:t>
            </a:r>
            <a:r>
              <a:rPr lang="zh-CN" altLang="en-US" sz="1400" dirty="0" smtClean="0">
                <a:latin typeface="微软雅黑" pitchFamily="34" charset="-122"/>
                <a:ea typeface="微软雅黑" pitchFamily="34" charset="-122"/>
                <a:sym typeface="+mn-ea"/>
              </a:rPr>
              <a:t>企业风采、</a:t>
            </a:r>
            <a:r>
              <a:rPr lang="zh-CN" altLang="en-US" sz="1400" dirty="0">
                <a:latin typeface="微软雅黑" pitchFamily="34" charset="-122"/>
                <a:ea typeface="微软雅黑" pitchFamily="34" charset="-122"/>
                <a:sym typeface="+mn-ea"/>
              </a:rPr>
              <a:t>产品特点</a:t>
            </a:r>
            <a:r>
              <a:rPr lang="zh-CN" altLang="en-US" sz="1400" dirty="0" smtClean="0">
                <a:latin typeface="微软雅黑" pitchFamily="34" charset="-122"/>
                <a:ea typeface="微软雅黑" pitchFamily="34" charset="-122"/>
                <a:sym typeface="+mn-ea"/>
              </a:rPr>
              <a:t>、联系信息等</a:t>
            </a:r>
            <a:r>
              <a:rPr lang="zh-CN" altLang="en-US" sz="1400" dirty="0">
                <a:latin typeface="微软雅黑" pitchFamily="34" charset="-122"/>
                <a:ea typeface="微软雅黑" pitchFamily="34" charset="-122"/>
                <a:sym typeface="+mn-ea"/>
              </a:rPr>
              <a:t>，利用图文并</a:t>
            </a:r>
            <a:r>
              <a:rPr lang="zh-CN" altLang="en-US" sz="1400" dirty="0" smtClean="0">
                <a:latin typeface="微软雅黑" pitchFamily="34" charset="-122"/>
                <a:ea typeface="微软雅黑" pitchFamily="34" charset="-122"/>
                <a:sym typeface="+mn-ea"/>
              </a:rPr>
              <a:t>茂立体化</a:t>
            </a:r>
            <a:r>
              <a:rPr lang="zh-CN" altLang="en-US" sz="1400" dirty="0">
                <a:latin typeface="微软雅黑" pitchFamily="34" charset="-122"/>
                <a:ea typeface="微软雅黑" pitchFamily="34" charset="-122"/>
                <a:sym typeface="+mn-ea"/>
              </a:rPr>
              <a:t>突出自身优势</a:t>
            </a:r>
            <a:r>
              <a:rPr lang="zh-CN" altLang="en-US" sz="1400" dirty="0" smtClean="0">
                <a:latin typeface="微软雅黑" pitchFamily="34" charset="-122"/>
                <a:ea typeface="微软雅黑" pitchFamily="34" charset="-122"/>
                <a:sym typeface="+mn-ea"/>
              </a:rPr>
              <a:t>，</a:t>
            </a:r>
            <a:r>
              <a:rPr lang="zh-CN" altLang="en-US" sz="1400" dirty="0">
                <a:latin typeface="微软雅黑" pitchFamily="34" charset="-122"/>
                <a:ea typeface="微软雅黑" pitchFamily="34" charset="-122"/>
                <a:sym typeface="+mn-ea"/>
              </a:rPr>
              <a:t>抓住客户的</a:t>
            </a:r>
            <a:r>
              <a:rPr lang="zh-CN" altLang="en-US" sz="1400" dirty="0" smtClean="0">
                <a:latin typeface="微软雅黑" pitchFamily="34" charset="-122"/>
                <a:ea typeface="微软雅黑" pitchFamily="34" charset="-122"/>
                <a:sym typeface="+mn-ea"/>
              </a:rPr>
              <a:t>心，无时无刻创造</a:t>
            </a:r>
            <a:r>
              <a:rPr lang="zh-CN" altLang="en-US" sz="1400" dirty="0">
                <a:latin typeface="微软雅黑" pitchFamily="34" charset="-122"/>
                <a:ea typeface="微软雅黑" pitchFamily="34" charset="-122"/>
                <a:sym typeface="+mn-ea"/>
              </a:rPr>
              <a:t>销售</a:t>
            </a:r>
            <a:r>
              <a:rPr lang="zh-CN" altLang="en-US" sz="1400" dirty="0" smtClean="0">
                <a:latin typeface="微软雅黑" pitchFamily="34" charset="-122"/>
                <a:ea typeface="微软雅黑" pitchFamily="34" charset="-122"/>
                <a:sym typeface="+mn-ea"/>
              </a:rPr>
              <a:t>机会；</a:t>
            </a:r>
          </a:p>
          <a:p>
            <a:pPr lvl="0" algn="l">
              <a:lnSpc>
                <a:spcPct val="170000"/>
              </a:lnSpc>
            </a:pPr>
            <a:endParaRPr lang="en-US" altLang="zh-CN" sz="1400" dirty="0" smtClean="0">
              <a:latin typeface="微软雅黑" pitchFamily="34" charset="-122"/>
              <a:ea typeface="微软雅黑" pitchFamily="34" charset="-122"/>
            </a:endParaRPr>
          </a:p>
          <a:p>
            <a:pPr lvl="0" algn="l">
              <a:lnSpc>
                <a:spcPct val="170000"/>
              </a:lnSpc>
            </a:pPr>
            <a:r>
              <a:rPr lang="zh-CN" altLang="en-US" b="1" dirty="0" smtClean="0">
                <a:solidFill>
                  <a:schemeClr val="accent2"/>
                </a:solidFill>
                <a:latin typeface="微软雅黑" pitchFamily="34" charset="-122"/>
                <a:ea typeface="微软雅黑" pitchFamily="34" charset="-122"/>
                <a:sym typeface="+mn-ea"/>
              </a:rPr>
              <a:t>扩大</a:t>
            </a:r>
            <a:r>
              <a:rPr lang="zh-CN" altLang="en-US" b="1" dirty="0">
                <a:solidFill>
                  <a:schemeClr val="accent2"/>
                </a:solidFill>
                <a:latin typeface="微软雅黑" pitchFamily="34" charset="-122"/>
                <a:ea typeface="微软雅黑" pitchFamily="34" charset="-122"/>
                <a:sym typeface="+mn-ea"/>
              </a:rPr>
              <a:t>产品销售渠道 </a:t>
            </a:r>
            <a:r>
              <a:rPr lang="en-US" altLang="zh-CN" sz="1400" dirty="0">
                <a:latin typeface="微软雅黑" pitchFamily="34" charset="-122"/>
                <a:ea typeface="微软雅黑" pitchFamily="34" charset="-122"/>
                <a:sym typeface="+mn-ea"/>
              </a:rPr>
              <a:t>-- </a:t>
            </a:r>
            <a:r>
              <a:rPr lang="zh-CN" altLang="en-US" sz="1400" dirty="0">
                <a:latin typeface="微软雅黑" pitchFamily="34" charset="-122"/>
                <a:ea typeface="微软雅黑" pitchFamily="34" charset="-122"/>
                <a:sym typeface="+mn-ea"/>
              </a:rPr>
              <a:t>除</a:t>
            </a:r>
            <a:r>
              <a:rPr lang="en-US" altLang="zh-CN" sz="1400" dirty="0">
                <a:latin typeface="微软雅黑" pitchFamily="34" charset="-122"/>
                <a:ea typeface="微软雅黑" pitchFamily="34" charset="-122"/>
                <a:sym typeface="+mn-ea"/>
              </a:rPr>
              <a:t>PC</a:t>
            </a:r>
            <a:r>
              <a:rPr lang="zh-CN" altLang="en-US" sz="1400" dirty="0">
                <a:latin typeface="微软雅黑" pitchFamily="34" charset="-122"/>
                <a:ea typeface="微软雅黑" pitchFamily="34" charset="-122"/>
                <a:sym typeface="+mn-ea"/>
              </a:rPr>
              <a:t>网站外，</a:t>
            </a:r>
            <a:r>
              <a:rPr lang="zh-CN" altLang="en-US" sz="1400" dirty="0" smtClean="0">
                <a:latin typeface="微软雅黑" pitchFamily="34" charset="-122"/>
                <a:ea typeface="微软雅黑" pitchFamily="34" charset="-122"/>
                <a:sym typeface="+mn-ea"/>
              </a:rPr>
              <a:t>建立手机</a:t>
            </a:r>
            <a:r>
              <a:rPr lang="zh-CN" altLang="en-US" sz="1400" dirty="0">
                <a:latin typeface="微软雅黑" pitchFamily="34" charset="-122"/>
                <a:ea typeface="微软雅黑" pitchFamily="34" charset="-122"/>
                <a:sym typeface="+mn-ea"/>
              </a:rPr>
              <a:t>和微信官网</a:t>
            </a:r>
            <a:r>
              <a:rPr lang="zh-CN" altLang="en-US" sz="1400" dirty="0" smtClean="0">
                <a:latin typeface="微软雅黑" pitchFamily="34" charset="-122"/>
                <a:ea typeface="微软雅黑" pitchFamily="34" charset="-122"/>
                <a:sym typeface="+mn-ea"/>
              </a:rPr>
              <a:t>，</a:t>
            </a:r>
            <a:r>
              <a:rPr lang="zh-CN" altLang="en-US" sz="1400" dirty="0">
                <a:latin typeface="微软雅黑" pitchFamily="34" charset="-122"/>
                <a:ea typeface="微软雅黑" pitchFamily="34" charset="-122"/>
                <a:sym typeface="+mn-ea"/>
              </a:rPr>
              <a:t>将企业网站装进客户的</a:t>
            </a:r>
            <a:r>
              <a:rPr lang="zh-CN" altLang="en-US" sz="1400" dirty="0" smtClean="0">
                <a:latin typeface="微软雅黑" pitchFamily="34" charset="-122"/>
                <a:ea typeface="微软雅黑" pitchFamily="34" charset="-122"/>
                <a:sym typeface="+mn-ea"/>
              </a:rPr>
              <a:t>手机，通过各种推广工具和微</a:t>
            </a:r>
            <a:r>
              <a:rPr lang="zh-CN" altLang="en-US" sz="1400" dirty="0">
                <a:latin typeface="微软雅黑" pitchFamily="34" charset="-122"/>
                <a:ea typeface="微软雅黑" pitchFamily="34" charset="-122"/>
                <a:sym typeface="+mn-ea"/>
              </a:rPr>
              <a:t>营销</a:t>
            </a:r>
            <a:r>
              <a:rPr lang="zh-CN" altLang="en-US" sz="1400" dirty="0" smtClean="0">
                <a:latin typeface="微软雅黑" pitchFamily="34" charset="-122"/>
                <a:ea typeface="微软雅黑" pitchFamily="34" charset="-122"/>
                <a:sym typeface="+mn-ea"/>
              </a:rPr>
              <a:t>功能，吸引增加更多粉丝，更</a:t>
            </a:r>
            <a:r>
              <a:rPr lang="zh-CN" altLang="en-US" sz="1400" dirty="0">
                <a:latin typeface="微软雅黑" pitchFamily="34" charset="-122"/>
                <a:ea typeface="微软雅黑" pitchFamily="34" charset="-122"/>
                <a:sym typeface="+mn-ea"/>
              </a:rPr>
              <a:t>有利于</a:t>
            </a:r>
            <a:r>
              <a:rPr lang="zh-CN" altLang="en-US" sz="1400" dirty="0" smtClean="0">
                <a:latin typeface="微软雅黑" pitchFamily="34" charset="-122"/>
                <a:ea typeface="微软雅黑" pitchFamily="34" charset="-122"/>
                <a:sym typeface="+mn-ea"/>
              </a:rPr>
              <a:t>业务推广；</a:t>
            </a:r>
          </a:p>
          <a:p>
            <a:pPr lvl="0" algn="l">
              <a:lnSpc>
                <a:spcPct val="170000"/>
              </a:lnSpc>
            </a:pPr>
            <a:endParaRPr lang="zh-CN" altLang="en-US" sz="1400" dirty="0">
              <a:solidFill>
                <a:schemeClr val="tx1"/>
              </a:solidFill>
              <a:latin typeface="微软雅黑" pitchFamily="34" charset="-122"/>
              <a:ea typeface="微软雅黑" pitchFamily="34" charset="-122"/>
            </a:endParaRPr>
          </a:p>
          <a:p>
            <a:pPr lvl="0" algn="l">
              <a:lnSpc>
                <a:spcPct val="150000"/>
              </a:lnSpc>
            </a:pPr>
            <a:r>
              <a:rPr lang="zh-CN" altLang="en-US" b="1" dirty="0">
                <a:solidFill>
                  <a:schemeClr val="accent2"/>
                </a:solidFill>
                <a:latin typeface="微软雅黑" pitchFamily="34" charset="-122"/>
                <a:ea typeface="微软雅黑" pitchFamily="34" charset="-122"/>
                <a:sym typeface="+mn-ea"/>
              </a:rPr>
              <a:t>客户紧密联系 </a:t>
            </a:r>
            <a:r>
              <a:rPr lang="en-US" altLang="zh-CN" sz="1400" dirty="0">
                <a:latin typeface="微软雅黑" pitchFamily="34" charset="-122"/>
                <a:ea typeface="微软雅黑" pitchFamily="34" charset="-122"/>
                <a:sym typeface="+mn-ea"/>
              </a:rPr>
              <a:t>-- </a:t>
            </a:r>
            <a:r>
              <a:rPr lang="zh-CN" altLang="en-US" sz="1400" dirty="0" smtClean="0">
                <a:latin typeface="微软雅黑" pitchFamily="34" charset="-122"/>
                <a:ea typeface="微软雅黑" pitchFamily="34" charset="-122"/>
                <a:sym typeface="+mn-ea"/>
              </a:rPr>
              <a:t>零距离互动沟通</a:t>
            </a:r>
            <a:r>
              <a:rPr lang="zh-CN" altLang="en-US" sz="1400" dirty="0">
                <a:latin typeface="微软雅黑" pitchFamily="34" charset="-122"/>
                <a:ea typeface="微软雅黑" pitchFamily="34" charset="-122"/>
                <a:sym typeface="+mn-ea"/>
              </a:rPr>
              <a:t>，利用会员、积分</a:t>
            </a:r>
            <a:r>
              <a:rPr lang="zh-CN" altLang="en-US" sz="1400" dirty="0" smtClean="0">
                <a:latin typeface="微软雅黑" pitchFamily="34" charset="-122"/>
                <a:ea typeface="微软雅黑" pitchFamily="34" charset="-122"/>
                <a:sym typeface="+mn-ea"/>
              </a:rPr>
              <a:t>、优惠券、抽奖、客户关怀等营销工具，</a:t>
            </a:r>
            <a:r>
              <a:rPr lang="zh-CN" altLang="en-US" sz="1400" dirty="0">
                <a:latin typeface="微软雅黑" pitchFamily="34" charset="-122"/>
                <a:ea typeface="微软雅黑" pitchFamily="34" charset="-122"/>
                <a:sym typeface="+mn-ea"/>
              </a:rPr>
              <a:t>增强客户黏性</a:t>
            </a:r>
            <a:r>
              <a:rPr lang="zh-CN" altLang="en-US" sz="1400" dirty="0" smtClean="0">
                <a:latin typeface="微软雅黑" pitchFamily="34" charset="-122"/>
                <a:ea typeface="微软雅黑" pitchFamily="34" charset="-122"/>
                <a:sym typeface="+mn-ea"/>
              </a:rPr>
              <a:t>，形成口碑，刺激后续利润持续增长。</a:t>
            </a:r>
            <a:endParaRPr lang="zh-CN" altLang="en-US" sz="1400" dirty="0"/>
          </a:p>
        </p:txBody>
      </p:sp>
      <p:pic>
        <p:nvPicPr>
          <p:cNvPr id="6" name="图片 5" descr="7"/>
          <p:cNvPicPr>
            <a:picLocks noChangeAspect="1"/>
          </p:cNvPicPr>
          <p:nvPr/>
        </p:nvPicPr>
        <p:blipFill>
          <a:blip r:embed="rId2" cstate="email"/>
          <a:stretch>
            <a:fillRect/>
          </a:stretch>
        </p:blipFill>
        <p:spPr>
          <a:xfrm>
            <a:off x="1384300" y="2373630"/>
            <a:ext cx="476885" cy="476885"/>
          </a:xfrm>
          <a:prstGeom prst="rect">
            <a:avLst/>
          </a:prstGeom>
        </p:spPr>
      </p:pic>
      <p:pic>
        <p:nvPicPr>
          <p:cNvPr id="7" name="图片 6" descr="30"/>
          <p:cNvPicPr>
            <a:picLocks noChangeAspect="1"/>
          </p:cNvPicPr>
          <p:nvPr/>
        </p:nvPicPr>
        <p:blipFill>
          <a:blip r:embed="rId3" cstate="email"/>
          <a:stretch>
            <a:fillRect/>
          </a:stretch>
        </p:blipFill>
        <p:spPr>
          <a:xfrm>
            <a:off x="1384300" y="3222625"/>
            <a:ext cx="476885" cy="476885"/>
          </a:xfrm>
          <a:prstGeom prst="rect">
            <a:avLst/>
          </a:prstGeom>
        </p:spPr>
      </p:pic>
      <p:pic>
        <p:nvPicPr>
          <p:cNvPr id="8" name="图片 7" descr="42"/>
          <p:cNvPicPr>
            <a:picLocks noChangeAspect="1"/>
          </p:cNvPicPr>
          <p:nvPr/>
        </p:nvPicPr>
        <p:blipFill>
          <a:blip r:embed="rId4" cstate="email"/>
          <a:stretch>
            <a:fillRect/>
          </a:stretch>
        </p:blipFill>
        <p:spPr>
          <a:xfrm>
            <a:off x="1384300" y="5568950"/>
            <a:ext cx="476885" cy="476885"/>
          </a:xfrm>
          <a:prstGeom prst="rect">
            <a:avLst/>
          </a:prstGeom>
        </p:spPr>
      </p:pic>
      <p:pic>
        <p:nvPicPr>
          <p:cNvPr id="9" name="图片 8" descr="84"/>
          <p:cNvPicPr>
            <a:picLocks noChangeAspect="1"/>
          </p:cNvPicPr>
          <p:nvPr/>
        </p:nvPicPr>
        <p:blipFill>
          <a:blip r:embed="rId5" cstate="email"/>
          <a:stretch>
            <a:fillRect/>
          </a:stretch>
        </p:blipFill>
        <p:spPr>
          <a:xfrm>
            <a:off x="1384300" y="4438015"/>
            <a:ext cx="476885" cy="476885"/>
          </a:xfrm>
          <a:prstGeom prst="rect">
            <a:avLst/>
          </a:prstGeom>
        </p:spPr>
      </p:pic>
      <p:pic>
        <p:nvPicPr>
          <p:cNvPr id="3" name="图片 2" descr="C:\Users\design\Desktop\美橙互联logo023.png美橙互联logo023"/>
          <p:cNvPicPr>
            <a:picLocks noChangeAspect="1"/>
          </p:cNvPicPr>
          <p:nvPr/>
        </p:nvPicPr>
        <p:blipFill>
          <a:blip r:embed="rId6" cstate="email"/>
          <a:stretch>
            <a:fillRect/>
          </a:stretch>
        </p:blipFill>
        <p:spPr>
          <a:xfrm>
            <a:off x="10429240" y="6244713"/>
            <a:ext cx="1562100" cy="450605"/>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rotWithShape="1">
          <a:blip r:embed="rId2" cstate="email"/>
          <a:stretch>
            <a:fillRect/>
          </a:stretch>
        </a:blipFill>
        <a:effectLst/>
      </p:bgPr>
    </p:bg>
    <p:spTree>
      <p:nvGrpSpPr>
        <p:cNvPr id="1" name=""/>
        <p:cNvGrpSpPr/>
        <p:nvPr/>
      </p:nvGrpSpPr>
      <p:grpSpPr>
        <a:xfrm>
          <a:off x="0" y="0"/>
          <a:ext cx="0" cy="0"/>
          <a:chOff x="0" y="0"/>
          <a:chExt cx="0" cy="0"/>
        </a:xfrm>
      </p:grpSpPr>
      <p:sp>
        <p:nvSpPr>
          <p:cNvPr id="10" name="矩形 9"/>
          <p:cNvSpPr/>
          <p:nvPr/>
        </p:nvSpPr>
        <p:spPr>
          <a:xfrm>
            <a:off x="-23495" y="-17145"/>
            <a:ext cx="12227560" cy="145161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p:cNvSpPr txBox="1"/>
          <p:nvPr/>
        </p:nvSpPr>
        <p:spPr>
          <a:xfrm>
            <a:off x="1939925" y="330200"/>
            <a:ext cx="8324215" cy="1463040"/>
          </a:xfrm>
          <a:prstGeom prst="rect">
            <a:avLst/>
          </a:prstGeom>
          <a:noFill/>
        </p:spPr>
        <p:txBody>
          <a:bodyPr wrap="square" rtlCol="0">
            <a:spAutoFit/>
          </a:bodyPr>
          <a:lstStyle/>
          <a:p>
            <a:pPr marL="0" indent="0" algn="ctr">
              <a:lnSpc>
                <a:spcPct val="150000"/>
              </a:lnSpc>
              <a:buNone/>
            </a:pPr>
            <a:r>
              <a:rPr lang="zh-CN" altLang="en-US" sz="1600" dirty="0" smtClean="0">
                <a:solidFill>
                  <a:schemeClr val="bg1"/>
                </a:solidFill>
                <a:latin typeface="微软雅黑" pitchFamily="34" charset="-122"/>
                <a:ea typeface="微软雅黑" pitchFamily="34" charset="-122"/>
                <a:sym typeface="+mn-ea"/>
              </a:rPr>
              <a:t>魅游建站</a:t>
            </a:r>
            <a:r>
              <a:rPr lang="zh-CN" altLang="zh-CN" sz="1600" dirty="0" smtClean="0">
                <a:solidFill>
                  <a:schemeClr val="bg1"/>
                </a:solidFill>
                <a:latin typeface="微软雅黑" pitchFamily="34" charset="-122"/>
                <a:ea typeface="微软雅黑" pitchFamily="34" charset="-122"/>
                <a:sym typeface="+mn-ea"/>
              </a:rPr>
              <a:t>营销版</a:t>
            </a:r>
            <a:r>
              <a:rPr lang="en-US" altLang="zh-CN" sz="1600" dirty="0" smtClean="0">
                <a:solidFill>
                  <a:schemeClr val="bg1"/>
                </a:solidFill>
                <a:latin typeface="微软雅黑" pitchFamily="34" charset="-122"/>
                <a:ea typeface="微软雅黑" pitchFamily="34" charset="-122"/>
                <a:sym typeface="+mn-ea"/>
              </a:rPr>
              <a:t>-</a:t>
            </a:r>
            <a:r>
              <a:rPr lang="zh-CN" altLang="en-US" sz="1600" dirty="0" smtClean="0">
                <a:solidFill>
                  <a:schemeClr val="bg1"/>
                </a:solidFill>
                <a:latin typeface="微软雅黑" pitchFamily="34" charset="-122"/>
                <a:ea typeface="微软雅黑" pitchFamily="34" charset="-122"/>
                <a:sym typeface="+mn-ea"/>
              </a:rPr>
              <a:t>无论是</a:t>
            </a:r>
            <a:r>
              <a:rPr lang="en-US" altLang="zh-CN" sz="1600" dirty="0" smtClean="0">
                <a:solidFill>
                  <a:schemeClr val="bg1"/>
                </a:solidFill>
                <a:latin typeface="微软雅黑" pitchFamily="34" charset="-122"/>
                <a:ea typeface="微软雅黑" pitchFamily="34" charset="-122"/>
                <a:sym typeface="+mn-ea"/>
              </a:rPr>
              <a:t>pc</a:t>
            </a:r>
            <a:r>
              <a:rPr lang="zh-CN" altLang="en-US" sz="1600" dirty="0" smtClean="0">
                <a:solidFill>
                  <a:schemeClr val="bg1"/>
                </a:solidFill>
                <a:latin typeface="微软雅黑" pitchFamily="34" charset="-122"/>
                <a:ea typeface="微软雅黑" pitchFamily="34" charset="-122"/>
                <a:sym typeface="+mn-ea"/>
              </a:rPr>
              <a:t>网站还是手机微信网站，美观大气，具有</a:t>
            </a:r>
            <a:r>
              <a:rPr lang="zh-CN" altLang="en-US" sz="1600" dirty="0" smtClean="0">
                <a:solidFill>
                  <a:schemeClr val="bg1"/>
                </a:solidFill>
                <a:uFillTx/>
                <a:latin typeface="微软雅黑" pitchFamily="34" charset="-122"/>
                <a:ea typeface="微软雅黑" pitchFamily="34" charset="-122"/>
                <a:sym typeface="+mn-ea"/>
              </a:rPr>
              <a:t>强大</a:t>
            </a:r>
            <a:r>
              <a:rPr lang="zh-CN" altLang="en-US" sz="1600" dirty="0">
                <a:solidFill>
                  <a:schemeClr val="bg1"/>
                </a:solidFill>
                <a:uFillTx/>
                <a:latin typeface="微软雅黑" pitchFamily="34" charset="-122"/>
                <a:ea typeface="微软雅黑" pitchFamily="34" charset="-122"/>
                <a:sym typeface="+mn-ea"/>
              </a:rPr>
              <a:t>视觉</a:t>
            </a:r>
            <a:r>
              <a:rPr lang="zh-CN" altLang="en-US" sz="1600" dirty="0" smtClean="0">
                <a:solidFill>
                  <a:schemeClr val="bg1"/>
                </a:solidFill>
                <a:uFillTx/>
                <a:latin typeface="微软雅黑" pitchFamily="34" charset="-122"/>
                <a:ea typeface="微软雅黑" pitchFamily="34" charset="-122"/>
                <a:sym typeface="+mn-ea"/>
              </a:rPr>
              <a:t>冲击力</a:t>
            </a:r>
          </a:p>
          <a:p>
            <a:pPr marL="0" indent="0" algn="ctr">
              <a:lnSpc>
                <a:spcPct val="150000"/>
              </a:lnSpc>
              <a:buNone/>
            </a:pPr>
            <a:r>
              <a:rPr lang="zh-CN" altLang="en-US" sz="1400" dirty="0" smtClean="0">
                <a:solidFill>
                  <a:schemeClr val="bg1"/>
                </a:solidFill>
                <a:uFillTx/>
                <a:latin typeface="微软雅黑" pitchFamily="34" charset="-122"/>
                <a:ea typeface="微软雅黑" pitchFamily="34" charset="-122"/>
                <a:sym typeface="+mn-ea"/>
              </a:rPr>
              <a:t>有效</a:t>
            </a:r>
            <a:r>
              <a:rPr lang="zh-CN" altLang="en-US" sz="1400" dirty="0">
                <a:solidFill>
                  <a:schemeClr val="bg1"/>
                </a:solidFill>
                <a:uFillTx/>
                <a:latin typeface="微软雅黑" pitchFamily="34" charset="-122"/>
                <a:ea typeface="微软雅黑" pitchFamily="34" charset="-122"/>
                <a:sym typeface="+mn-ea"/>
              </a:rPr>
              <a:t>提升网站形象实力</a:t>
            </a:r>
            <a:r>
              <a:rPr lang="zh-CN" altLang="en-US" sz="1400" dirty="0" smtClean="0">
                <a:solidFill>
                  <a:schemeClr val="bg1"/>
                </a:solidFill>
                <a:uFillTx/>
                <a:latin typeface="微软雅黑" pitchFamily="34" charset="-122"/>
                <a:ea typeface="微软雅黑" pitchFamily="34" charset="-122"/>
                <a:sym typeface="+mn-ea"/>
              </a:rPr>
              <a:t>，迅速增加</a:t>
            </a:r>
            <a:r>
              <a:rPr lang="zh-CN" altLang="en-US" sz="1400" dirty="0">
                <a:solidFill>
                  <a:schemeClr val="bg1"/>
                </a:solidFill>
                <a:uFillTx/>
                <a:latin typeface="微软雅黑" pitchFamily="34" charset="-122"/>
                <a:ea typeface="微软雅黑" pitchFamily="34" charset="-122"/>
                <a:sym typeface="+mn-ea"/>
              </a:rPr>
              <a:t>客户信任感与好感</a:t>
            </a:r>
            <a:r>
              <a:rPr lang="zh-CN" altLang="en-US" sz="1400" dirty="0" smtClean="0">
                <a:solidFill>
                  <a:schemeClr val="bg1"/>
                </a:solidFill>
                <a:uFillTx/>
                <a:latin typeface="微软雅黑" pitchFamily="34" charset="-122"/>
                <a:ea typeface="微软雅黑" pitchFamily="34" charset="-122"/>
                <a:sym typeface="+mn-ea"/>
              </a:rPr>
              <a:t>，提高业务咨询量。</a:t>
            </a:r>
          </a:p>
          <a:p>
            <a:pPr marL="0" indent="0">
              <a:lnSpc>
                <a:spcPct val="150000"/>
              </a:lnSpc>
              <a:buNone/>
            </a:pPr>
            <a:endParaRPr lang="en-US" altLang="zh-CN" b="1" dirty="0" smtClean="0">
              <a:solidFill>
                <a:schemeClr val="accent2"/>
              </a:solidFill>
              <a:latin typeface="微软雅黑" pitchFamily="34" charset="-122"/>
              <a:ea typeface="微软雅黑" pitchFamily="34" charset="-122"/>
            </a:endParaRPr>
          </a:p>
          <a:p>
            <a:endParaRPr lang="zh-CN" altLang="en-US" dirty="0"/>
          </a:p>
        </p:txBody>
      </p:sp>
      <p:pic>
        <p:nvPicPr>
          <p:cNvPr id="4" name="图片 3" descr="美橙互联logo023"/>
          <p:cNvPicPr>
            <a:picLocks noChangeAspect="1"/>
          </p:cNvPicPr>
          <p:nvPr/>
        </p:nvPicPr>
        <p:blipFill>
          <a:blip r:embed="rId3" cstate="email"/>
          <a:stretch>
            <a:fillRect/>
          </a:stretch>
        </p:blipFill>
        <p:spPr>
          <a:xfrm>
            <a:off x="10417810" y="137282"/>
            <a:ext cx="1562100" cy="450605"/>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rotWithShape="1">
          <a:blip r:embed="rId2" cstate="email"/>
          <a:stretch>
            <a:fillRect/>
          </a:stretch>
        </a:blipFill>
        <a:effectLst/>
      </p:bgPr>
    </p:bg>
    <p:spTree>
      <p:nvGrpSpPr>
        <p:cNvPr id="1" name=""/>
        <p:cNvGrpSpPr/>
        <p:nvPr/>
      </p:nvGrpSpPr>
      <p:grpSpPr>
        <a:xfrm>
          <a:off x="0" y="0"/>
          <a:ext cx="0" cy="0"/>
          <a:chOff x="0" y="0"/>
          <a:chExt cx="0" cy="0"/>
        </a:xfrm>
      </p:grpSpPr>
      <p:sp>
        <p:nvSpPr>
          <p:cNvPr id="4" name="标题 3"/>
          <p:cNvSpPr>
            <a:spLocks noGrp="1"/>
          </p:cNvSpPr>
          <p:nvPr>
            <p:ph type="title"/>
          </p:nvPr>
        </p:nvSpPr>
        <p:spPr>
          <a:xfrm>
            <a:off x="204470" y="256540"/>
            <a:ext cx="11816715" cy="620395"/>
          </a:xfrm>
        </p:spPr>
        <p:txBody>
          <a:bodyPr>
            <a:normAutofit/>
          </a:bodyPr>
          <a:lstStyle/>
          <a:p>
            <a:pPr algn="ctr">
              <a:lnSpc>
                <a:spcPct val="150000"/>
              </a:lnSpc>
            </a:pPr>
            <a:r>
              <a:rPr lang="zh-CN" altLang="en-US" sz="2100" dirty="0">
                <a:solidFill>
                  <a:schemeClr val="bg1"/>
                </a:solidFill>
                <a:uFillTx/>
                <a:ea typeface="微软雅黑" charset="0"/>
              </a:rPr>
              <a:t>六百多套精美模板由行业顶尖设计师精工细作，彰显工匠精神，瞬间打造企业高端形象！</a:t>
            </a:r>
          </a:p>
        </p:txBody>
      </p:sp>
      <p:pic>
        <p:nvPicPr>
          <p:cNvPr id="2" name="图片 1" descr="美橙互联logo023"/>
          <p:cNvPicPr>
            <a:picLocks noChangeAspect="1"/>
          </p:cNvPicPr>
          <p:nvPr/>
        </p:nvPicPr>
        <p:blipFill>
          <a:blip r:embed="rId3" cstate="email"/>
          <a:stretch>
            <a:fillRect/>
          </a:stretch>
        </p:blipFill>
        <p:spPr>
          <a:xfrm>
            <a:off x="10429240" y="6287892"/>
            <a:ext cx="1562100" cy="450605"/>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rotWithShape="1">
          <a:blip r:embed="rId2" cstate="email"/>
          <a:stretch>
            <a:fillRect/>
          </a:stretch>
        </a:blipFill>
        <a:effectLst/>
      </p:bgPr>
    </p:bg>
    <p:spTree>
      <p:nvGrpSpPr>
        <p:cNvPr id="1" name=""/>
        <p:cNvGrpSpPr/>
        <p:nvPr/>
      </p:nvGrpSpPr>
      <p:grpSpPr>
        <a:xfrm>
          <a:off x="0" y="0"/>
          <a:ext cx="0" cy="0"/>
          <a:chOff x="0" y="0"/>
          <a:chExt cx="0" cy="0"/>
        </a:xfrm>
      </p:grpSpPr>
      <p:sp>
        <p:nvSpPr>
          <p:cNvPr id="35843" name="标题 34819"/>
          <p:cNvSpPr>
            <a:spLocks noGrp="1"/>
          </p:cNvSpPr>
          <p:nvPr>
            <p:ph type="title"/>
          </p:nvPr>
        </p:nvSpPr>
        <p:spPr>
          <a:xfrm>
            <a:off x="166370" y="401320"/>
            <a:ext cx="11730990" cy="680085"/>
          </a:xfrm>
        </p:spPr>
        <p:txBody>
          <a:bodyPr anchor="ctr">
            <a:noAutofit/>
          </a:bodyPr>
          <a:lstStyle/>
          <a:p>
            <a:pPr lvl="0" algn="ctr"/>
            <a:r>
              <a:rPr lang="zh-CN" altLang="en-US" sz="3500" dirty="0" smtClean="0">
                <a:solidFill>
                  <a:schemeClr val="bg1"/>
                </a:solidFill>
                <a:ea typeface="微软雅黑" pitchFamily="34" charset="-122"/>
              </a:rPr>
              <a:t>全方位企业</a:t>
            </a:r>
            <a:r>
              <a:rPr lang="zh-CN" altLang="en-US" sz="3500" dirty="0">
                <a:solidFill>
                  <a:schemeClr val="bg1"/>
                </a:solidFill>
                <a:ea typeface="微软雅黑" pitchFamily="34" charset="-122"/>
              </a:rPr>
              <a:t>产品展示</a:t>
            </a:r>
          </a:p>
        </p:txBody>
      </p:sp>
      <p:sp>
        <p:nvSpPr>
          <p:cNvPr id="35844" name="文本框 34820"/>
          <p:cNvSpPr txBox="1"/>
          <p:nvPr/>
        </p:nvSpPr>
        <p:spPr>
          <a:xfrm>
            <a:off x="1219835" y="1280160"/>
            <a:ext cx="9935845" cy="1207770"/>
          </a:xfrm>
          <a:prstGeom prst="rect">
            <a:avLst/>
          </a:prstGeom>
          <a:noFill/>
          <a:ln w="9525">
            <a:noFill/>
            <a:miter/>
          </a:ln>
        </p:spPr>
        <p:txBody>
          <a:bodyPr wrap="square" anchor="t">
            <a:spAutoFit/>
          </a:bodyPr>
          <a:lstStyle/>
          <a:p>
            <a:pPr lvl="0">
              <a:lnSpc>
                <a:spcPct val="100000"/>
              </a:lnSpc>
            </a:pPr>
            <a:r>
              <a:rPr lang="zh-CN" altLang="zh-CN" dirty="0">
                <a:solidFill>
                  <a:schemeClr val="bg1"/>
                </a:solidFill>
                <a:latin typeface="微软雅黑" pitchFamily="34" charset="-122"/>
                <a:ea typeface="微软雅黑" pitchFamily="34" charset="-122"/>
                <a:sym typeface="+mn-ea"/>
              </a:rPr>
              <a:t>●  </a:t>
            </a:r>
            <a:r>
              <a:rPr lang="zh-CN" altLang="en-US" dirty="0">
                <a:solidFill>
                  <a:schemeClr val="bg1"/>
                </a:solidFill>
                <a:latin typeface="微软雅黑" pitchFamily="34" charset="-122"/>
                <a:ea typeface="微软雅黑" pitchFamily="34" charset="-122"/>
              </a:rPr>
              <a:t>产品展示</a:t>
            </a:r>
            <a:r>
              <a:rPr lang="zh-CN" altLang="en-US" dirty="0" smtClean="0">
                <a:solidFill>
                  <a:schemeClr val="bg1"/>
                </a:solidFill>
                <a:latin typeface="微软雅黑" pitchFamily="34" charset="-122"/>
                <a:ea typeface="微软雅黑" pitchFamily="34" charset="-122"/>
              </a:rPr>
              <a:t>，分类、列表、详情等功能</a:t>
            </a:r>
            <a:r>
              <a:rPr lang="zh-CN" altLang="en-US" dirty="0">
                <a:solidFill>
                  <a:schemeClr val="bg1"/>
                </a:solidFill>
                <a:latin typeface="微软雅黑" pitchFamily="34" charset="-122"/>
                <a:ea typeface="微软雅黑" pitchFamily="34" charset="-122"/>
              </a:rPr>
              <a:t>应有尽有</a:t>
            </a:r>
            <a:r>
              <a:rPr lang="zh-CN" altLang="en-US" dirty="0" smtClean="0">
                <a:solidFill>
                  <a:schemeClr val="bg1"/>
                </a:solidFill>
                <a:latin typeface="微软雅黑" pitchFamily="34" charset="-122"/>
                <a:ea typeface="微软雅黑" pitchFamily="34" charset="-122"/>
              </a:rPr>
              <a:t>，</a:t>
            </a:r>
            <a:r>
              <a:rPr lang="zh-CN" altLang="en-US" dirty="0">
                <a:solidFill>
                  <a:schemeClr val="bg1"/>
                </a:solidFill>
                <a:latin typeface="微软雅黑" pitchFamily="34" charset="-122"/>
                <a:ea typeface="微软雅黑" pitchFamily="34" charset="-122"/>
              </a:rPr>
              <a:t>利用图片、文字、视频等各种展现形式强化</a:t>
            </a:r>
          </a:p>
          <a:p>
            <a:pPr lvl="0">
              <a:lnSpc>
                <a:spcPct val="100000"/>
              </a:lnSpc>
            </a:pPr>
            <a:r>
              <a:rPr lang="zh-CN" altLang="en-US" dirty="0">
                <a:solidFill>
                  <a:schemeClr val="bg1"/>
                </a:solidFill>
                <a:latin typeface="微软雅黑" pitchFamily="34" charset="-122"/>
                <a:ea typeface="微软雅黑" pitchFamily="34" charset="-122"/>
              </a:rPr>
              <a:t>    产品卖点，便于客户了解更清楚、透彻，产生购买欲望</a:t>
            </a:r>
            <a:r>
              <a:rPr lang="zh-CN" altLang="en-US" dirty="0" smtClean="0">
                <a:solidFill>
                  <a:schemeClr val="bg1"/>
                </a:solidFill>
                <a:latin typeface="微软雅黑" pitchFamily="34" charset="-122"/>
                <a:ea typeface="微软雅黑" pitchFamily="34" charset="-122"/>
              </a:rPr>
              <a:t>；</a:t>
            </a:r>
          </a:p>
          <a:p>
            <a:pPr lvl="0">
              <a:lnSpc>
                <a:spcPct val="100000"/>
              </a:lnSpc>
            </a:pPr>
            <a:endParaRPr lang="en-US" altLang="zh-CN" dirty="0" smtClean="0">
              <a:solidFill>
                <a:schemeClr val="bg1"/>
              </a:solidFill>
              <a:latin typeface="微软雅黑" pitchFamily="34" charset="-122"/>
              <a:ea typeface="微软雅黑" pitchFamily="34" charset="-122"/>
            </a:endParaRPr>
          </a:p>
          <a:p>
            <a:pPr lvl="0">
              <a:lnSpc>
                <a:spcPct val="100000"/>
              </a:lnSpc>
            </a:pPr>
            <a:r>
              <a:rPr lang="zh-CN" altLang="zh-CN" dirty="0">
                <a:solidFill>
                  <a:schemeClr val="bg1"/>
                </a:solidFill>
                <a:latin typeface="微软雅黑" pitchFamily="34" charset="-122"/>
                <a:ea typeface="微软雅黑" pitchFamily="34" charset="-122"/>
                <a:sym typeface="+mn-ea"/>
              </a:rPr>
              <a:t>●  </a:t>
            </a:r>
            <a:r>
              <a:rPr lang="zh-CN" altLang="en-US" dirty="0" smtClean="0">
                <a:solidFill>
                  <a:schemeClr val="bg1"/>
                </a:solidFill>
                <a:latin typeface="微软雅黑" pitchFamily="34" charset="-122"/>
                <a:ea typeface="微软雅黑" pitchFamily="34" charset="-122"/>
              </a:rPr>
              <a:t>多种图文特效：全屏滚动 、走马灯、图片轮播、热区、翻转等，炫酷展示更诱人。</a:t>
            </a:r>
            <a:endParaRPr lang="zh-CN" altLang="en-US" dirty="0">
              <a:solidFill>
                <a:schemeClr val="bg1"/>
              </a:solidFill>
              <a:latin typeface="微软雅黑" pitchFamily="34" charset="-122"/>
              <a:ea typeface="微软雅黑" pitchFamily="34" charset="-122"/>
            </a:endParaRPr>
          </a:p>
        </p:txBody>
      </p:sp>
      <p:pic>
        <p:nvPicPr>
          <p:cNvPr id="4" name="图片 3" descr="美橙互联logo023"/>
          <p:cNvPicPr>
            <a:picLocks noChangeAspect="1"/>
          </p:cNvPicPr>
          <p:nvPr/>
        </p:nvPicPr>
        <p:blipFill>
          <a:blip r:embed="rId3" cstate="email"/>
          <a:stretch>
            <a:fillRect/>
          </a:stretch>
        </p:blipFill>
        <p:spPr>
          <a:xfrm>
            <a:off x="217170" y="249042"/>
            <a:ext cx="1562100" cy="450605"/>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rotWithShape="1">
          <a:blip r:embed="rId2" cstate="email"/>
          <a:stretch>
            <a:fillRect/>
          </a:stretch>
        </a:blipFill>
        <a:effectLst/>
      </p:bgPr>
    </p:bg>
    <p:spTree>
      <p:nvGrpSpPr>
        <p:cNvPr id="1" name=""/>
        <p:cNvGrpSpPr/>
        <p:nvPr/>
      </p:nvGrpSpPr>
      <p:grpSpPr>
        <a:xfrm>
          <a:off x="0" y="0"/>
          <a:ext cx="0" cy="0"/>
          <a:chOff x="0" y="0"/>
          <a:chExt cx="0" cy="0"/>
        </a:xfrm>
      </p:grpSpPr>
      <p:sp>
        <p:nvSpPr>
          <p:cNvPr id="35843" name="标题 34819"/>
          <p:cNvSpPr>
            <a:spLocks noGrp="1"/>
          </p:cNvSpPr>
          <p:nvPr/>
        </p:nvSpPr>
        <p:spPr>
          <a:xfrm>
            <a:off x="166370" y="315595"/>
            <a:ext cx="11730990" cy="100838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ctr"/>
            <a:r>
              <a:rPr lang="zh-CN" altLang="en-US" sz="3500" dirty="0">
                <a:solidFill>
                  <a:schemeClr val="bg1"/>
                </a:solidFill>
                <a:ea typeface="微软雅黑" pitchFamily="34" charset="-122"/>
              </a:rPr>
              <a:t>文章类信息管理</a:t>
            </a:r>
          </a:p>
        </p:txBody>
      </p:sp>
      <p:sp>
        <p:nvSpPr>
          <p:cNvPr id="35844" name="文本框 34820"/>
          <p:cNvSpPr txBox="1"/>
          <p:nvPr/>
        </p:nvSpPr>
        <p:spPr>
          <a:xfrm>
            <a:off x="1057910" y="1413510"/>
            <a:ext cx="10476230" cy="1207770"/>
          </a:xfrm>
          <a:prstGeom prst="rect">
            <a:avLst/>
          </a:prstGeom>
          <a:noFill/>
          <a:ln w="9525">
            <a:noFill/>
            <a:miter/>
          </a:ln>
        </p:spPr>
        <p:txBody>
          <a:bodyPr wrap="square" anchor="t">
            <a:spAutoFit/>
          </a:bodyPr>
          <a:lstStyle/>
          <a:p>
            <a:pPr lvl="0">
              <a:lnSpc>
                <a:spcPct val="100000"/>
              </a:lnSpc>
            </a:pPr>
            <a:r>
              <a:rPr lang="zh-CN" altLang="zh-CN" dirty="0">
                <a:solidFill>
                  <a:schemeClr val="bg1"/>
                </a:solidFill>
                <a:latin typeface="微软雅黑" pitchFamily="34" charset="-122"/>
                <a:ea typeface="微软雅黑" pitchFamily="34" charset="-122"/>
                <a:sym typeface="+mn-ea"/>
              </a:rPr>
              <a:t>●  </a:t>
            </a:r>
            <a:r>
              <a:rPr lang="zh-CN" altLang="en-US" dirty="0">
                <a:solidFill>
                  <a:schemeClr val="bg1"/>
                </a:solidFill>
                <a:latin typeface="微软雅黑" pitchFamily="34" charset="-122"/>
                <a:ea typeface="微软雅黑" pitchFamily="34" charset="-122"/>
              </a:rPr>
              <a:t>企业可灵活添加、管理各种新闻、产品、行业等相关资讯，充分展现企业实力、核心产品优势等，</a:t>
            </a:r>
          </a:p>
          <a:p>
            <a:pPr lvl="0">
              <a:lnSpc>
                <a:spcPct val="100000"/>
              </a:lnSpc>
            </a:pPr>
            <a:r>
              <a:rPr lang="zh-CN" altLang="en-US" dirty="0">
                <a:solidFill>
                  <a:schemeClr val="bg1"/>
                </a:solidFill>
                <a:latin typeface="微软雅黑" pitchFamily="34" charset="-122"/>
                <a:ea typeface="微软雅黑" pitchFamily="34" charset="-122"/>
              </a:rPr>
              <a:t>    让访客获取更多有价值、有内涵的信息，产生信赖感；</a:t>
            </a:r>
          </a:p>
          <a:p>
            <a:pPr lvl="0">
              <a:lnSpc>
                <a:spcPct val="100000"/>
              </a:lnSpc>
            </a:pPr>
            <a:endParaRPr lang="zh-CN" altLang="en-US" dirty="0">
              <a:solidFill>
                <a:schemeClr val="bg1"/>
              </a:solidFill>
              <a:latin typeface="微软雅黑" pitchFamily="34" charset="-122"/>
              <a:ea typeface="微软雅黑" pitchFamily="34" charset="-122"/>
            </a:endParaRPr>
          </a:p>
          <a:p>
            <a:pPr lvl="0">
              <a:lnSpc>
                <a:spcPct val="100000"/>
              </a:lnSpc>
            </a:pPr>
            <a:r>
              <a:rPr lang="zh-CN" altLang="zh-CN" dirty="0">
                <a:solidFill>
                  <a:schemeClr val="bg1"/>
                </a:solidFill>
                <a:latin typeface="微软雅黑" pitchFamily="34" charset="-122"/>
                <a:ea typeface="微软雅黑" pitchFamily="34" charset="-122"/>
                <a:sym typeface="+mn-ea"/>
              </a:rPr>
              <a:t>●  </a:t>
            </a:r>
            <a:r>
              <a:rPr lang="zh-CN" altLang="en-US" dirty="0">
                <a:solidFill>
                  <a:schemeClr val="bg1"/>
                </a:solidFill>
                <a:latin typeface="微软雅黑" pitchFamily="34" charset="-122"/>
                <a:ea typeface="微软雅黑" pitchFamily="34" charset="-122"/>
              </a:rPr>
              <a:t>经常更新内容，还可保持网站活力，更有利于搜索引擎SEO收录和推广。</a:t>
            </a:r>
          </a:p>
        </p:txBody>
      </p:sp>
      <p:pic>
        <p:nvPicPr>
          <p:cNvPr id="5" name="图片 4" descr="美橙互联logo023"/>
          <p:cNvPicPr>
            <a:picLocks noChangeAspect="1"/>
          </p:cNvPicPr>
          <p:nvPr/>
        </p:nvPicPr>
        <p:blipFill>
          <a:blip r:embed="rId3" cstate="email"/>
          <a:stretch>
            <a:fillRect/>
          </a:stretch>
        </p:blipFill>
        <p:spPr>
          <a:xfrm>
            <a:off x="217170" y="249042"/>
            <a:ext cx="1562100" cy="450605"/>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rotWithShape="1">
          <a:blip r:embed="rId2" cstate="email"/>
          <a:stretch>
            <a:fillRect/>
          </a:stretch>
        </a:blipFill>
        <a:effectLst/>
      </p:bgPr>
    </p:bg>
    <p:spTree>
      <p:nvGrpSpPr>
        <p:cNvPr id="1" name=""/>
        <p:cNvGrpSpPr/>
        <p:nvPr/>
      </p:nvGrpSpPr>
      <p:grpSpPr>
        <a:xfrm>
          <a:off x="0" y="0"/>
          <a:ext cx="0" cy="0"/>
          <a:chOff x="0" y="0"/>
          <a:chExt cx="0" cy="0"/>
        </a:xfrm>
      </p:grpSpPr>
      <p:sp>
        <p:nvSpPr>
          <p:cNvPr id="4" name="标题 3"/>
          <p:cNvSpPr>
            <a:spLocks noGrp="1"/>
          </p:cNvSpPr>
          <p:nvPr>
            <p:ph type="title"/>
          </p:nvPr>
        </p:nvSpPr>
        <p:spPr>
          <a:xfrm>
            <a:off x="838200" y="395605"/>
            <a:ext cx="10515600" cy="1325563"/>
          </a:xfrm>
        </p:spPr>
        <p:txBody>
          <a:bodyPr/>
          <a:lstStyle/>
          <a:p>
            <a:pPr algn="ctr">
              <a:lnSpc>
                <a:spcPct val="150000"/>
              </a:lnSpc>
            </a:pPr>
            <a:r>
              <a:rPr lang="zh-CN" altLang="en-US" sz="2000" dirty="0">
                <a:solidFill>
                  <a:schemeClr val="bg1"/>
                </a:solidFill>
                <a:uFillTx/>
                <a:latin typeface="微软雅黑" charset="0"/>
                <a:ea typeface="微软雅黑" charset="0"/>
              </a:rPr>
              <a:t>图片、文字、声音、动画、视频等多媒体展示</a:t>
            </a:r>
            <a:r>
              <a:rPr lang="zh-CN" altLang="en-US" sz="2000" dirty="0" smtClean="0">
                <a:solidFill>
                  <a:schemeClr val="bg1"/>
                </a:solidFill>
                <a:uFillTx/>
                <a:latin typeface="微软雅黑" charset="0"/>
                <a:ea typeface="微软雅黑" charset="0"/>
              </a:rPr>
              <a:t>功能和插件</a:t>
            </a:r>
            <a:br>
              <a:rPr lang="zh-CN" altLang="en-US" sz="2000" dirty="0" smtClean="0">
                <a:solidFill>
                  <a:schemeClr val="bg1"/>
                </a:solidFill>
                <a:uFillTx/>
                <a:latin typeface="微软雅黑" charset="0"/>
                <a:ea typeface="微软雅黑" charset="0"/>
              </a:rPr>
            </a:br>
            <a:r>
              <a:rPr lang="zh-CN" altLang="en-US" sz="2000" dirty="0" smtClean="0">
                <a:solidFill>
                  <a:schemeClr val="bg1"/>
                </a:solidFill>
                <a:uFillTx/>
                <a:latin typeface="微软雅黑" charset="0"/>
                <a:ea typeface="微软雅黑" charset="0"/>
              </a:rPr>
              <a:t>让</a:t>
            </a:r>
            <a:r>
              <a:rPr lang="zh-CN" altLang="en-US" sz="2000" dirty="0">
                <a:solidFill>
                  <a:schemeClr val="bg1"/>
                </a:solidFill>
                <a:uFillTx/>
                <a:latin typeface="微软雅黑" charset="0"/>
                <a:ea typeface="微软雅黑" charset="0"/>
              </a:rPr>
              <a:t>企业网站表现力更强</a:t>
            </a:r>
          </a:p>
        </p:txBody>
      </p:sp>
      <p:pic>
        <p:nvPicPr>
          <p:cNvPr id="2" name="图片 1" descr="美橙互联logo023"/>
          <p:cNvPicPr>
            <a:picLocks noChangeAspect="1"/>
          </p:cNvPicPr>
          <p:nvPr/>
        </p:nvPicPr>
        <p:blipFill>
          <a:blip r:embed="rId3" cstate="email"/>
          <a:stretch>
            <a:fillRect/>
          </a:stretch>
        </p:blipFill>
        <p:spPr>
          <a:xfrm>
            <a:off x="10429240" y="6244712"/>
            <a:ext cx="1562100" cy="450605"/>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rotWithShape="1">
          <a:blip r:embed="rId2" cstate="email"/>
          <a:stretch>
            <a:fillRect/>
          </a:stretch>
        </a:blipFill>
        <a:effectLst/>
      </p:bgPr>
    </p:bg>
    <p:spTree>
      <p:nvGrpSpPr>
        <p:cNvPr id="1" name=""/>
        <p:cNvGrpSpPr/>
        <p:nvPr/>
      </p:nvGrpSpPr>
      <p:grpSpPr>
        <a:xfrm>
          <a:off x="0" y="0"/>
          <a:ext cx="0" cy="0"/>
          <a:chOff x="0" y="0"/>
          <a:chExt cx="0" cy="0"/>
        </a:xfrm>
      </p:grpSpPr>
      <p:sp>
        <p:nvSpPr>
          <p:cNvPr id="32769" name="矩形 31745"/>
          <p:cNvSpPr/>
          <p:nvPr/>
        </p:nvSpPr>
        <p:spPr>
          <a:xfrm>
            <a:off x="673418" y="767080"/>
            <a:ext cx="10984230" cy="1129877"/>
          </a:xfrm>
          <a:prstGeom prst="rect">
            <a:avLst/>
          </a:prstGeom>
          <a:noFill/>
          <a:ln w="9525">
            <a:noFill/>
            <a:miter/>
          </a:ln>
        </p:spPr>
        <p:txBody>
          <a:bodyPr anchor="t"/>
          <a:lstStyle/>
          <a:p>
            <a:pPr lvl="0" algn="ctr">
              <a:lnSpc>
                <a:spcPct val="150000"/>
              </a:lnSpc>
            </a:pPr>
            <a:r>
              <a:rPr lang="zh-CN" altLang="en-US" sz="2400" dirty="0" smtClean="0">
                <a:solidFill>
                  <a:schemeClr val="bg1"/>
                </a:solidFill>
                <a:latin typeface="微软雅黑" pitchFamily="34" charset="-122"/>
                <a:ea typeface="微软雅黑" pitchFamily="34" charset="-122"/>
              </a:rPr>
              <a:t>集成众多强大功能和流行插件，</a:t>
            </a:r>
          </a:p>
          <a:p>
            <a:pPr lvl="0" algn="ctr">
              <a:lnSpc>
                <a:spcPct val="150000"/>
              </a:lnSpc>
            </a:pPr>
            <a:r>
              <a:rPr lang="zh-CN" altLang="en-US" sz="2400" dirty="0" smtClean="0">
                <a:solidFill>
                  <a:schemeClr val="bg1"/>
                </a:solidFill>
                <a:latin typeface="微软雅黑" pitchFamily="34" charset="-122"/>
                <a:ea typeface="微软雅黑" pitchFamily="34" charset="-122"/>
              </a:rPr>
              <a:t>丰富特效任君选择，灵活满足网站多元化</a:t>
            </a:r>
            <a:r>
              <a:rPr lang="zh-CN" altLang="en-US" sz="2400" dirty="0">
                <a:solidFill>
                  <a:schemeClr val="bg1"/>
                </a:solidFill>
                <a:latin typeface="微软雅黑" pitchFamily="34" charset="-122"/>
                <a:ea typeface="微软雅黑" pitchFamily="34" charset="-122"/>
              </a:rPr>
              <a:t>需求</a:t>
            </a:r>
          </a:p>
        </p:txBody>
      </p:sp>
      <p:pic>
        <p:nvPicPr>
          <p:cNvPr id="2" name="图片 1" descr="美橙互联logo023"/>
          <p:cNvPicPr>
            <a:picLocks noChangeAspect="1"/>
          </p:cNvPicPr>
          <p:nvPr/>
        </p:nvPicPr>
        <p:blipFill>
          <a:blip r:embed="rId3" cstate="email"/>
          <a:stretch>
            <a:fillRect/>
          </a:stretch>
        </p:blipFill>
        <p:spPr>
          <a:xfrm>
            <a:off x="10429240" y="6244712"/>
            <a:ext cx="1562100" cy="450605"/>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rotWithShape="1">
          <a:blip r:embed="rId2" cstate="email"/>
          <a:stretch>
            <a:fillRect/>
          </a:stretch>
        </a:blipFill>
        <a:effectLst/>
      </p:bgPr>
    </p:bg>
    <p:spTree>
      <p:nvGrpSpPr>
        <p:cNvPr id="1" name=""/>
        <p:cNvGrpSpPr/>
        <p:nvPr/>
      </p:nvGrpSpPr>
      <p:grpSpPr>
        <a:xfrm>
          <a:off x="0" y="0"/>
          <a:ext cx="0" cy="0"/>
          <a:chOff x="0" y="0"/>
          <a:chExt cx="0" cy="0"/>
        </a:xfrm>
      </p:grpSpPr>
      <p:sp>
        <p:nvSpPr>
          <p:cNvPr id="4" name="标题 3"/>
          <p:cNvSpPr>
            <a:spLocks noGrp="1"/>
          </p:cNvSpPr>
          <p:nvPr>
            <p:ph type="title"/>
          </p:nvPr>
        </p:nvSpPr>
        <p:spPr>
          <a:xfrm>
            <a:off x="349250" y="974090"/>
            <a:ext cx="5350510" cy="861695"/>
          </a:xfrm>
        </p:spPr>
        <p:txBody>
          <a:bodyPr>
            <a:noAutofit/>
          </a:bodyPr>
          <a:lstStyle/>
          <a:p>
            <a:pPr algn="ctr"/>
            <a:r>
              <a:rPr lang="zh-CN" altLang="en-US" sz="3200" b="1" dirty="0">
                <a:solidFill>
                  <a:schemeClr val="accent1"/>
                </a:solidFill>
                <a:uFillTx/>
                <a:ea typeface="微软雅黑" charset="0"/>
              </a:rPr>
              <a:t>强大的多语言站点</a:t>
            </a:r>
          </a:p>
        </p:txBody>
      </p:sp>
      <p:sp>
        <p:nvSpPr>
          <p:cNvPr id="5" name="内容占位符 4"/>
          <p:cNvSpPr>
            <a:spLocks noGrp="1"/>
          </p:cNvSpPr>
          <p:nvPr>
            <p:ph idx="1"/>
          </p:nvPr>
        </p:nvSpPr>
        <p:spPr>
          <a:xfrm>
            <a:off x="426720" y="1787525"/>
            <a:ext cx="5400040" cy="3155950"/>
          </a:xfrm>
        </p:spPr>
        <p:txBody>
          <a:bodyPr/>
          <a:lstStyle/>
          <a:p>
            <a:pPr marL="0" indent="0">
              <a:lnSpc>
                <a:spcPct val="150000"/>
              </a:lnSpc>
              <a:buNone/>
            </a:pPr>
            <a:r>
              <a:rPr lang="zh-CN" altLang="en-US" sz="1600" dirty="0" smtClean="0">
                <a:solidFill>
                  <a:schemeClr val="tx1"/>
                </a:solidFill>
                <a:uFillTx/>
                <a:latin typeface="微软雅黑" pitchFamily="34" charset="-122"/>
                <a:ea typeface="微软雅黑" pitchFamily="34" charset="-122"/>
              </a:rPr>
              <a:t>魅游建站提</a:t>
            </a:r>
            <a:r>
              <a:rPr lang="zh-CN" altLang="en-US" sz="1600" dirty="0">
                <a:solidFill>
                  <a:schemeClr val="tx1"/>
                </a:solidFill>
                <a:uFillTx/>
                <a:latin typeface="微软雅黑" pitchFamily="34" charset="-122"/>
                <a:ea typeface="微软雅黑" pitchFamily="34" charset="-122"/>
              </a:rPr>
              <a:t>供多语言站点</a:t>
            </a:r>
            <a:r>
              <a:rPr lang="zh-CN" altLang="en-US" sz="1600" dirty="0" smtClean="0">
                <a:solidFill>
                  <a:schemeClr val="tx1"/>
                </a:solidFill>
                <a:uFillTx/>
                <a:latin typeface="微软雅黑" pitchFamily="34" charset="-122"/>
                <a:ea typeface="微软雅黑" pitchFamily="34" charset="-122"/>
              </a:rPr>
              <a:t>功能，</a:t>
            </a:r>
            <a:r>
              <a:rPr lang="zh-CN" altLang="en-US" sz="1600" dirty="0" smtClean="0">
                <a:solidFill>
                  <a:schemeClr val="accent1"/>
                </a:solidFill>
                <a:uFillTx/>
                <a:latin typeface="微软雅黑" pitchFamily="34" charset="-122"/>
                <a:ea typeface="微软雅黑" pitchFamily="34" charset="-122"/>
              </a:rPr>
              <a:t>支持中文</a:t>
            </a:r>
            <a:r>
              <a:rPr lang="zh-CN" altLang="en-US" sz="1600" dirty="0">
                <a:solidFill>
                  <a:schemeClr val="accent1"/>
                </a:solidFill>
                <a:uFillTx/>
                <a:latin typeface="微软雅黑" pitchFamily="34" charset="-122"/>
                <a:ea typeface="微软雅黑" pitchFamily="34" charset="-122"/>
              </a:rPr>
              <a:t>简体、中文繁体、英文、法文</a:t>
            </a:r>
            <a:r>
              <a:rPr lang="zh-CN" altLang="en-US" sz="1600" dirty="0" smtClean="0">
                <a:solidFill>
                  <a:schemeClr val="accent1"/>
                </a:solidFill>
                <a:uFillTx/>
                <a:latin typeface="微软雅黑" pitchFamily="34" charset="-122"/>
                <a:ea typeface="微软雅黑" pitchFamily="34" charset="-122"/>
              </a:rPr>
              <a:t>等，可无限添加多种语言，</a:t>
            </a:r>
            <a:r>
              <a:rPr lang="zh-CN" altLang="en-US" sz="1600" dirty="0" smtClean="0">
                <a:solidFill>
                  <a:schemeClr val="tx1"/>
                </a:solidFill>
                <a:uFillTx/>
                <a:latin typeface="微软雅黑" pitchFamily="34" charset="-122"/>
                <a:ea typeface="微软雅黑" pitchFamily="34" charset="-122"/>
              </a:rPr>
              <a:t>让网站更具国际范儿。</a:t>
            </a:r>
          </a:p>
          <a:p>
            <a:pPr marL="0" indent="0">
              <a:lnSpc>
                <a:spcPct val="150000"/>
              </a:lnSpc>
              <a:buNone/>
            </a:pPr>
            <a:endParaRPr lang="en-US" altLang="zh-CN" sz="1400" dirty="0" smtClean="0">
              <a:solidFill>
                <a:schemeClr val="tx1"/>
              </a:solidFill>
              <a:uFillTx/>
              <a:latin typeface="微软雅黑" pitchFamily="34" charset="-122"/>
              <a:ea typeface="微软雅黑" pitchFamily="34" charset="-122"/>
            </a:endParaRPr>
          </a:p>
          <a:p>
            <a:pPr marL="0" indent="0">
              <a:lnSpc>
                <a:spcPct val="150000"/>
              </a:lnSpc>
              <a:buNone/>
            </a:pPr>
            <a:r>
              <a:rPr lang="zh-CN" altLang="en-US" sz="1600" dirty="0">
                <a:latin typeface="微软雅黑" pitchFamily="34" charset="-122"/>
                <a:ea typeface="微软雅黑" pitchFamily="34" charset="-122"/>
              </a:rPr>
              <a:t>（</a:t>
            </a:r>
            <a:r>
              <a:rPr lang="zh-CN" altLang="en-US" sz="1600" dirty="0" smtClean="0">
                <a:solidFill>
                  <a:schemeClr val="tx1"/>
                </a:solidFill>
                <a:uFillTx/>
                <a:latin typeface="微软雅黑" pitchFamily="34" charset="-122"/>
                <a:ea typeface="微软雅黑" pitchFamily="34" charset="-122"/>
              </a:rPr>
              <a:t>其中</a:t>
            </a:r>
            <a:r>
              <a:rPr lang="zh-CN" altLang="en-US" sz="1600" dirty="0">
                <a:solidFill>
                  <a:schemeClr val="tx1"/>
                </a:solidFill>
                <a:uFillTx/>
                <a:latin typeface="微软雅黑" pitchFamily="34" charset="-122"/>
                <a:ea typeface="微软雅黑" pitchFamily="34" charset="-122"/>
              </a:rPr>
              <a:t>简体、繁体系统自动转换一键生成，其它</a:t>
            </a:r>
            <a:r>
              <a:rPr lang="zh-CN" altLang="en-US" sz="1600" dirty="0" smtClean="0">
                <a:solidFill>
                  <a:schemeClr val="tx1"/>
                </a:solidFill>
                <a:uFillTx/>
                <a:latin typeface="微软雅黑" pitchFamily="34" charset="-122"/>
                <a:ea typeface="微软雅黑" pitchFamily="34" charset="-122"/>
              </a:rPr>
              <a:t>语种可在中文</a:t>
            </a:r>
            <a:r>
              <a:rPr lang="zh-CN" altLang="en-US" sz="1600" dirty="0">
                <a:solidFill>
                  <a:schemeClr val="tx1"/>
                </a:solidFill>
                <a:uFillTx/>
                <a:latin typeface="微软雅黑" pitchFamily="34" charset="-122"/>
                <a:ea typeface="微软雅黑" pitchFamily="34" charset="-122"/>
              </a:rPr>
              <a:t>网站基础</a:t>
            </a:r>
            <a:r>
              <a:rPr lang="zh-CN" altLang="en-US" sz="1600" dirty="0" smtClean="0">
                <a:solidFill>
                  <a:schemeClr val="tx1"/>
                </a:solidFill>
                <a:uFillTx/>
                <a:latin typeface="微软雅黑" pitchFamily="34" charset="-122"/>
                <a:ea typeface="微软雅黑" pitchFamily="34" charset="-122"/>
              </a:rPr>
              <a:t>上，修改文字即可快速生成</a:t>
            </a:r>
            <a:r>
              <a:rPr lang="zh-CN" altLang="en-US" sz="1600" dirty="0">
                <a:solidFill>
                  <a:schemeClr val="tx1"/>
                </a:solidFill>
                <a:uFillTx/>
                <a:latin typeface="微软雅黑" pitchFamily="34" charset="-122"/>
                <a:ea typeface="微软雅黑" pitchFamily="34" charset="-122"/>
              </a:rPr>
              <a:t>，</a:t>
            </a:r>
            <a:r>
              <a:rPr lang="zh-CN" altLang="en-US" sz="1600" dirty="0" smtClean="0">
                <a:solidFill>
                  <a:schemeClr val="tx1"/>
                </a:solidFill>
                <a:uFillTx/>
                <a:latin typeface="微软雅黑" pitchFamily="34" charset="-122"/>
                <a:ea typeface="微软雅黑" pitchFamily="34" charset="-122"/>
              </a:rPr>
              <a:t>无需重新</a:t>
            </a:r>
            <a:r>
              <a:rPr lang="zh-CN" altLang="en-US" sz="1600" dirty="0">
                <a:solidFill>
                  <a:schemeClr val="tx1"/>
                </a:solidFill>
                <a:uFillTx/>
                <a:latin typeface="微软雅黑" pitchFamily="34" charset="-122"/>
                <a:ea typeface="微软雅黑" pitchFamily="34" charset="-122"/>
              </a:rPr>
              <a:t>制作页面和上传</a:t>
            </a:r>
            <a:r>
              <a:rPr lang="zh-CN" altLang="en-US" sz="1600" dirty="0" smtClean="0">
                <a:solidFill>
                  <a:schemeClr val="tx1"/>
                </a:solidFill>
                <a:uFillTx/>
                <a:latin typeface="微软雅黑" pitchFamily="34" charset="-122"/>
                <a:ea typeface="微软雅黑" pitchFamily="34" charset="-122"/>
              </a:rPr>
              <a:t>资料</a:t>
            </a:r>
            <a:r>
              <a:rPr lang="zh-CN" altLang="en-US" sz="1600" dirty="0">
                <a:latin typeface="微软雅黑" pitchFamily="34" charset="-122"/>
                <a:ea typeface="微软雅黑" pitchFamily="34" charset="-122"/>
              </a:rPr>
              <a:t>）</a:t>
            </a:r>
            <a:endParaRPr lang="zh-CN" altLang="en-US" sz="1600" dirty="0">
              <a:solidFill>
                <a:schemeClr val="tx1"/>
              </a:solidFill>
              <a:uFillTx/>
              <a:latin typeface="微软雅黑" pitchFamily="34" charset="-122"/>
              <a:ea typeface="微软雅黑" pitchFamily="34" charset="-122"/>
            </a:endParaRPr>
          </a:p>
        </p:txBody>
      </p:sp>
      <p:pic>
        <p:nvPicPr>
          <p:cNvPr id="2" name="图片 1" descr="C:\Users\design\Desktop\美橙互联logo023.png美橙互联logo023"/>
          <p:cNvPicPr>
            <a:picLocks noChangeAspect="1"/>
          </p:cNvPicPr>
          <p:nvPr/>
        </p:nvPicPr>
        <p:blipFill>
          <a:blip r:embed="rId3" cstate="email"/>
          <a:stretch>
            <a:fillRect/>
          </a:stretch>
        </p:blipFill>
        <p:spPr>
          <a:xfrm>
            <a:off x="151130" y="160143"/>
            <a:ext cx="1562100" cy="450605"/>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rotWithShape="1">
          <a:blip r:embed="rId2" cstate="email"/>
          <a:stretch>
            <a:fillRect/>
          </a:stretch>
        </a:blipFill>
        <a:effectLst/>
      </p:bgPr>
    </p:bg>
    <p:spTree>
      <p:nvGrpSpPr>
        <p:cNvPr id="1" name=""/>
        <p:cNvGrpSpPr/>
        <p:nvPr/>
      </p:nvGrpSpPr>
      <p:grpSpPr>
        <a:xfrm>
          <a:off x="0" y="0"/>
          <a:ext cx="0" cy="0"/>
          <a:chOff x="0" y="0"/>
          <a:chExt cx="0" cy="0"/>
        </a:xfrm>
      </p:grpSpPr>
      <p:sp>
        <p:nvSpPr>
          <p:cNvPr id="4" name="标题 3"/>
          <p:cNvSpPr>
            <a:spLocks noGrp="1"/>
          </p:cNvSpPr>
          <p:nvPr>
            <p:ph type="title"/>
          </p:nvPr>
        </p:nvSpPr>
        <p:spPr>
          <a:xfrm>
            <a:off x="738505" y="-53975"/>
            <a:ext cx="10515600" cy="1325563"/>
          </a:xfrm>
        </p:spPr>
        <p:txBody>
          <a:bodyPr/>
          <a:lstStyle/>
          <a:p>
            <a:pPr algn="ctr"/>
            <a:r>
              <a:rPr lang="zh-CN" altLang="en-US">
                <a:solidFill>
                  <a:schemeClr val="bg1"/>
                </a:solidFill>
                <a:latin typeface="微软雅黑" charset="0"/>
                <a:ea typeface="微软雅黑" charset="0"/>
              </a:rPr>
              <a:t>总结</a:t>
            </a:r>
          </a:p>
        </p:txBody>
      </p:sp>
      <p:sp>
        <p:nvSpPr>
          <p:cNvPr id="2" name="文本框 1"/>
          <p:cNvSpPr txBox="1"/>
          <p:nvPr/>
        </p:nvSpPr>
        <p:spPr>
          <a:xfrm>
            <a:off x="643890" y="4573905"/>
            <a:ext cx="5536565" cy="1371600"/>
          </a:xfrm>
          <a:prstGeom prst="rect">
            <a:avLst/>
          </a:prstGeom>
          <a:noFill/>
        </p:spPr>
        <p:txBody>
          <a:bodyPr wrap="square" rtlCol="0">
            <a:spAutoFit/>
          </a:bodyPr>
          <a:lstStyle/>
          <a:p>
            <a:pPr algn="l">
              <a:lnSpc>
                <a:spcPct val="150000"/>
              </a:lnSpc>
            </a:pPr>
            <a:r>
              <a:rPr lang="zh-CN" altLang="en-US" sz="2400" b="1" dirty="0" smtClean="0">
                <a:solidFill>
                  <a:schemeClr val="bg1"/>
                </a:solidFill>
                <a:latin typeface="微软雅黑" pitchFamily="34" charset="-122"/>
                <a:ea typeface="微软雅黑" pitchFamily="34" charset="-122"/>
                <a:sym typeface="+mn-ea"/>
              </a:rPr>
              <a:t>魅游建站企</a:t>
            </a:r>
            <a:r>
              <a:rPr lang="zh-CN" altLang="en-US" sz="2400" b="1" dirty="0">
                <a:solidFill>
                  <a:schemeClr val="bg1"/>
                </a:solidFill>
                <a:latin typeface="微软雅黑" pitchFamily="34" charset="-122"/>
                <a:ea typeface="微软雅黑" pitchFamily="34" charset="-122"/>
                <a:sym typeface="+mn-ea"/>
              </a:rPr>
              <a:t>业营销</a:t>
            </a:r>
            <a:r>
              <a:rPr lang="zh-CN" altLang="en-US" sz="2400" b="1" dirty="0" smtClean="0">
                <a:solidFill>
                  <a:schemeClr val="bg1"/>
                </a:solidFill>
                <a:latin typeface="微软雅黑" pitchFamily="34" charset="-122"/>
                <a:ea typeface="微软雅黑" pitchFamily="34" charset="-122"/>
                <a:sym typeface="+mn-ea"/>
              </a:rPr>
              <a:t>版</a:t>
            </a:r>
          </a:p>
          <a:p>
            <a:pPr algn="l">
              <a:lnSpc>
                <a:spcPct val="150000"/>
              </a:lnSpc>
            </a:pPr>
            <a:r>
              <a:rPr lang="zh-CN" altLang="en-US" sz="1600" dirty="0">
                <a:solidFill>
                  <a:schemeClr val="bg1"/>
                </a:solidFill>
                <a:latin typeface="微软雅黑" pitchFamily="34" charset="-122"/>
                <a:ea typeface="微软雅黑" pitchFamily="34" charset="-122"/>
                <a:sym typeface="+mn-ea"/>
              </a:rPr>
              <a:t>让网站形象更完美，</a:t>
            </a:r>
            <a:r>
              <a:rPr lang="zh-CN" altLang="en-US" sz="1600" dirty="0" smtClean="0">
                <a:solidFill>
                  <a:schemeClr val="bg1"/>
                </a:solidFill>
                <a:latin typeface="微软雅黑" pitchFamily="34" charset="-122"/>
                <a:ea typeface="微软雅黑" pitchFamily="34" charset="-122"/>
                <a:sym typeface="+mn-ea"/>
              </a:rPr>
              <a:t>更</a:t>
            </a:r>
            <a:r>
              <a:rPr lang="zh-CN" altLang="en-US" sz="1600" dirty="0">
                <a:solidFill>
                  <a:schemeClr val="bg1"/>
                </a:solidFill>
                <a:latin typeface="微软雅黑" pitchFamily="34" charset="-122"/>
                <a:ea typeface="微软雅黑" pitchFamily="34" charset="-122"/>
                <a:sym typeface="+mn-ea"/>
              </a:rPr>
              <a:t>具</a:t>
            </a:r>
            <a:r>
              <a:rPr lang="zh-CN" altLang="en-US" sz="1600" dirty="0" smtClean="0">
                <a:solidFill>
                  <a:schemeClr val="bg1"/>
                </a:solidFill>
                <a:latin typeface="微软雅黑" pitchFamily="34" charset="-122"/>
                <a:ea typeface="微软雅黑" pitchFamily="34" charset="-122"/>
                <a:sym typeface="+mn-ea"/>
              </a:rPr>
              <a:t>特色</a:t>
            </a:r>
            <a:r>
              <a:rPr lang="zh-CN" altLang="en-US" sz="1600" dirty="0">
                <a:solidFill>
                  <a:schemeClr val="bg1"/>
                </a:solidFill>
                <a:latin typeface="微软雅黑" pitchFamily="34" charset="-122"/>
                <a:ea typeface="微软雅黑" pitchFamily="34" charset="-122"/>
                <a:sym typeface="+mn-ea"/>
              </a:rPr>
              <a:t>、</a:t>
            </a:r>
            <a:r>
              <a:rPr lang="zh-CN" altLang="en-US" sz="1600" dirty="0" smtClean="0">
                <a:solidFill>
                  <a:schemeClr val="bg1"/>
                </a:solidFill>
                <a:latin typeface="微软雅黑" pitchFamily="34" charset="-122"/>
                <a:ea typeface="微软雅黑" pitchFamily="34" charset="-122"/>
                <a:sym typeface="+mn-ea"/>
              </a:rPr>
              <a:t>个性，营销</a:t>
            </a:r>
            <a:r>
              <a:rPr lang="zh-CN" altLang="en-US" sz="1600" dirty="0">
                <a:solidFill>
                  <a:schemeClr val="bg1"/>
                </a:solidFill>
                <a:latin typeface="微软雅黑" pitchFamily="34" charset="-122"/>
                <a:ea typeface="微软雅黑" pitchFamily="34" charset="-122"/>
                <a:sym typeface="+mn-ea"/>
              </a:rPr>
              <a:t>力度更强，极大地增强客户对公司的信任感和</a:t>
            </a:r>
            <a:r>
              <a:rPr lang="zh-CN" altLang="en-US" sz="1600" dirty="0" smtClean="0">
                <a:solidFill>
                  <a:schemeClr val="bg1"/>
                </a:solidFill>
                <a:latin typeface="微软雅黑" pitchFamily="34" charset="-122"/>
                <a:ea typeface="微软雅黑" pitchFamily="34" charset="-122"/>
                <a:sym typeface="+mn-ea"/>
              </a:rPr>
              <a:t>好感，提升咨询意向度。</a:t>
            </a:r>
          </a:p>
        </p:txBody>
      </p:sp>
      <p:sp>
        <p:nvSpPr>
          <p:cNvPr id="7" name="文本框 6"/>
          <p:cNvSpPr txBox="1"/>
          <p:nvPr/>
        </p:nvSpPr>
        <p:spPr>
          <a:xfrm>
            <a:off x="931545" y="1210310"/>
            <a:ext cx="10408285" cy="1965960"/>
          </a:xfrm>
          <a:prstGeom prst="rect">
            <a:avLst/>
          </a:prstGeom>
          <a:noFill/>
        </p:spPr>
        <p:txBody>
          <a:bodyPr wrap="square" rtlCol="0">
            <a:spAutoFit/>
          </a:bodyPr>
          <a:lstStyle/>
          <a:p>
            <a:pPr algn="l">
              <a:lnSpc>
                <a:spcPct val="150000"/>
              </a:lnSpc>
            </a:pPr>
            <a:r>
              <a:rPr lang="zh-CN" altLang="en-US" sz="1600" dirty="0">
                <a:latin typeface="微软雅黑" pitchFamily="34" charset="-122"/>
                <a:ea typeface="微软雅黑" pitchFamily="34" charset="-122"/>
                <a:sym typeface="+mn-ea"/>
              </a:rPr>
              <a:t>在互联网营销时代，网站是企业</a:t>
            </a:r>
            <a:r>
              <a:rPr lang="zh-CN" altLang="en-US" sz="1600" dirty="0" smtClean="0">
                <a:latin typeface="微软雅黑" pitchFamily="34" charset="-122"/>
                <a:ea typeface="微软雅黑" pitchFamily="34" charset="-122"/>
                <a:sym typeface="+mn-ea"/>
              </a:rPr>
              <a:t>的脸面；官网“颜值”的</a:t>
            </a:r>
            <a:r>
              <a:rPr lang="zh-CN" altLang="en-US" sz="1600" dirty="0">
                <a:latin typeface="微软雅黑" pitchFamily="34" charset="-122"/>
                <a:ea typeface="微软雅黑" pitchFamily="34" charset="-122"/>
                <a:sym typeface="+mn-ea"/>
              </a:rPr>
              <a:t>高低</a:t>
            </a:r>
            <a:r>
              <a:rPr lang="zh-CN" altLang="en-US" sz="1600" dirty="0" smtClean="0">
                <a:latin typeface="微软雅黑" pitchFamily="34" charset="-122"/>
                <a:ea typeface="微软雅黑" pitchFamily="34" charset="-122"/>
                <a:sym typeface="+mn-ea"/>
              </a:rPr>
              <a:t>，对</a:t>
            </a:r>
            <a:r>
              <a:rPr lang="zh-CN" altLang="en-US" sz="1600" dirty="0">
                <a:latin typeface="微软雅黑" pitchFamily="34" charset="-122"/>
                <a:ea typeface="微软雅黑" pitchFamily="34" charset="-122"/>
                <a:sym typeface="+mn-ea"/>
              </a:rPr>
              <a:t>客户的吸引力和成交都</a:t>
            </a:r>
            <a:r>
              <a:rPr lang="zh-CN" altLang="en-US" sz="1600" dirty="0" smtClean="0">
                <a:latin typeface="微软雅黑" pitchFamily="34" charset="-122"/>
                <a:ea typeface="微软雅黑" pitchFamily="34" charset="-122"/>
                <a:sym typeface="+mn-ea"/>
              </a:rPr>
              <a:t>至关重要。</a:t>
            </a:r>
            <a:endParaRPr lang="zh-CN" altLang="en-US" sz="1600" dirty="0" smtClean="0">
              <a:latin typeface="微软雅黑" pitchFamily="34" charset="-122"/>
              <a:ea typeface="微软雅黑" pitchFamily="34" charset="-122"/>
            </a:endParaRPr>
          </a:p>
          <a:p>
            <a:pPr algn="l">
              <a:lnSpc>
                <a:spcPct val="150000"/>
              </a:lnSpc>
            </a:pPr>
            <a:endParaRPr lang="en-US" altLang="zh-CN" sz="1600" dirty="0">
              <a:latin typeface="微软雅黑" pitchFamily="34" charset="-122"/>
              <a:ea typeface="微软雅黑" pitchFamily="34" charset="-122"/>
            </a:endParaRPr>
          </a:p>
          <a:p>
            <a:pPr algn="l">
              <a:lnSpc>
                <a:spcPct val="150000"/>
              </a:lnSpc>
            </a:pPr>
            <a:r>
              <a:rPr lang="zh-CN" altLang="en-US" sz="1600" dirty="0" smtClean="0">
                <a:latin typeface="微软雅黑" pitchFamily="34" charset="-122"/>
                <a:ea typeface="微软雅黑" pitchFamily="34" charset="-122"/>
                <a:sym typeface="+mn-ea"/>
              </a:rPr>
              <a:t>可以想象下：</a:t>
            </a:r>
          </a:p>
          <a:p>
            <a:pPr algn="l">
              <a:lnSpc>
                <a:spcPct val="150000"/>
              </a:lnSpc>
            </a:pPr>
            <a:r>
              <a:rPr lang="zh-CN" altLang="en-US" sz="1600" dirty="0">
                <a:latin typeface="微软雅黑" pitchFamily="34" charset="-122"/>
                <a:ea typeface="微软雅黑" pitchFamily="34" charset="-122"/>
                <a:sym typeface="+mn-ea"/>
              </a:rPr>
              <a:t>在这个“看脸”的时代，一个设计毫无美感、制作粗糙的企业网站，在客户</a:t>
            </a:r>
            <a:r>
              <a:rPr lang="zh-CN" altLang="en-US" sz="1600" dirty="0" smtClean="0">
                <a:latin typeface="微软雅黑" pitchFamily="34" charset="-122"/>
                <a:ea typeface="微软雅黑" pitchFamily="34" charset="-122"/>
                <a:sym typeface="+mn-ea"/>
              </a:rPr>
              <a:t>首次访问</a:t>
            </a:r>
            <a:r>
              <a:rPr lang="zh-CN" altLang="en-US" sz="1600" dirty="0">
                <a:latin typeface="微软雅黑" pitchFamily="34" charset="-122"/>
                <a:ea typeface="微软雅黑" pitchFamily="34" charset="-122"/>
                <a:sym typeface="+mn-ea"/>
              </a:rPr>
              <a:t>时会留下什么样</a:t>
            </a:r>
            <a:r>
              <a:rPr lang="zh-CN" altLang="en-US" sz="1600" dirty="0" smtClean="0">
                <a:latin typeface="微软雅黑" pitchFamily="34" charset="-122"/>
                <a:ea typeface="微软雅黑" pitchFamily="34" charset="-122"/>
                <a:sym typeface="+mn-ea"/>
              </a:rPr>
              <a:t>的</a:t>
            </a:r>
            <a:r>
              <a:rPr lang="zh-CN" altLang="en-US" sz="1600" dirty="0">
                <a:latin typeface="微软雅黑" pitchFamily="34" charset="-122"/>
                <a:ea typeface="微软雅黑" pitchFamily="34" charset="-122"/>
                <a:sym typeface="+mn-ea"/>
              </a:rPr>
              <a:t>印象</a:t>
            </a:r>
            <a:r>
              <a:rPr lang="zh-CN" altLang="en-US" sz="1600" dirty="0" smtClean="0">
                <a:latin typeface="微软雅黑" pitchFamily="34" charset="-122"/>
                <a:ea typeface="微软雅黑" pitchFamily="34" charset="-122"/>
                <a:sym typeface="+mn-ea"/>
              </a:rPr>
              <a:t>呢？</a:t>
            </a:r>
            <a:endParaRPr lang="en-US" altLang="zh-CN" sz="1600" dirty="0" smtClean="0">
              <a:latin typeface="微软雅黑" pitchFamily="34" charset="-122"/>
              <a:ea typeface="微软雅黑" pitchFamily="34" charset="-122"/>
            </a:endParaRPr>
          </a:p>
          <a:p>
            <a:pPr algn="l">
              <a:lnSpc>
                <a:spcPct val="150000"/>
              </a:lnSpc>
            </a:pPr>
            <a:endParaRPr lang="zh-CN" altLang="en-US"/>
          </a:p>
        </p:txBody>
      </p:sp>
      <p:pic>
        <p:nvPicPr>
          <p:cNvPr id="6" name="图片 5" descr="美橙互联logo023"/>
          <p:cNvPicPr>
            <a:picLocks noChangeAspect="1"/>
          </p:cNvPicPr>
          <p:nvPr/>
        </p:nvPicPr>
        <p:blipFill>
          <a:blip r:embed="rId3" cstate="email"/>
          <a:stretch>
            <a:fillRect/>
          </a:stretch>
        </p:blipFill>
        <p:spPr>
          <a:xfrm>
            <a:off x="217805" y="202687"/>
            <a:ext cx="1562100" cy="450605"/>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rotWithShape="1">
          <a:blip r:embed="rId2" cstate="email"/>
          <a:stretch>
            <a:fillRect/>
          </a:stretch>
        </a:blipFill>
        <a:effectLst/>
      </p:bgPr>
    </p:bg>
    <p:spTree>
      <p:nvGrpSpPr>
        <p:cNvPr id="1" name=""/>
        <p:cNvGrpSpPr/>
        <p:nvPr/>
      </p:nvGrpSpPr>
      <p:grpSpPr>
        <a:xfrm>
          <a:off x="0" y="0"/>
          <a:ext cx="0" cy="0"/>
          <a:chOff x="0" y="0"/>
          <a:chExt cx="0" cy="0"/>
        </a:xfrm>
      </p:grpSpPr>
      <p:sp>
        <p:nvSpPr>
          <p:cNvPr id="4" name="标题 3"/>
          <p:cNvSpPr>
            <a:spLocks noGrp="1"/>
          </p:cNvSpPr>
          <p:nvPr>
            <p:ph type="title"/>
          </p:nvPr>
        </p:nvSpPr>
        <p:spPr>
          <a:xfrm>
            <a:off x="805815" y="2308225"/>
            <a:ext cx="5969635" cy="1268095"/>
          </a:xfrm>
        </p:spPr>
        <p:txBody>
          <a:bodyPr/>
          <a:lstStyle/>
          <a:p>
            <a:pPr algn="l"/>
            <a:r>
              <a:rPr lang="zh-CN" altLang="en-US" sz="4200">
                <a:solidFill>
                  <a:schemeClr val="bg1"/>
                </a:solidFill>
                <a:latin typeface="微软雅黑" charset="0"/>
                <a:ea typeface="微软雅黑" charset="0"/>
                <a:sym typeface="+mn-ea"/>
              </a:rPr>
              <a:t>在线互动咨询转化率高</a:t>
            </a:r>
          </a:p>
        </p:txBody>
      </p:sp>
      <p:sp>
        <p:nvSpPr>
          <p:cNvPr id="5" name="内容占位符 4"/>
          <p:cNvSpPr>
            <a:spLocks noGrp="1"/>
          </p:cNvSpPr>
          <p:nvPr>
            <p:ph idx="1"/>
          </p:nvPr>
        </p:nvSpPr>
        <p:spPr>
          <a:xfrm>
            <a:off x="807085" y="3402965"/>
            <a:ext cx="5563870" cy="1233170"/>
          </a:xfrm>
        </p:spPr>
        <p:txBody>
          <a:bodyPr>
            <a:normAutofit/>
          </a:bodyPr>
          <a:lstStyle/>
          <a:p>
            <a:pPr marL="0" indent="0" algn="l">
              <a:lnSpc>
                <a:spcPct val="150000"/>
              </a:lnSpc>
              <a:buNone/>
            </a:pPr>
            <a:r>
              <a:rPr lang="zh-CN" altLang="en-US" sz="1800" dirty="0" smtClean="0">
                <a:solidFill>
                  <a:schemeClr val="bg1"/>
                </a:solidFill>
                <a:latin typeface="微软雅黑" pitchFamily="34" charset="-122"/>
                <a:ea typeface="微软雅黑" pitchFamily="34" charset="-122"/>
              </a:rPr>
              <a:t>多种</a:t>
            </a:r>
            <a:r>
              <a:rPr lang="zh-CN" altLang="en-US" sz="1800" dirty="0">
                <a:solidFill>
                  <a:schemeClr val="bg1"/>
                </a:solidFill>
                <a:latin typeface="微软雅黑" pitchFamily="34" charset="-122"/>
                <a:ea typeface="微软雅黑" pitchFamily="34" charset="-122"/>
              </a:rPr>
              <a:t>在线客服沟通工具，实时互动咨询，快速提升咨询率和成交转化率，变流量为销量！</a:t>
            </a:r>
          </a:p>
        </p:txBody>
      </p:sp>
      <p:pic>
        <p:nvPicPr>
          <p:cNvPr id="2" name="图片 1" descr="美橙互联logo023"/>
          <p:cNvPicPr>
            <a:picLocks noChangeAspect="1"/>
          </p:cNvPicPr>
          <p:nvPr/>
        </p:nvPicPr>
        <p:blipFill>
          <a:blip r:embed="rId3" cstate="email"/>
          <a:stretch>
            <a:fillRect/>
          </a:stretch>
        </p:blipFill>
        <p:spPr>
          <a:xfrm>
            <a:off x="217805" y="202687"/>
            <a:ext cx="1562100" cy="450605"/>
          </a:xfrm>
          <a:prstGeom prst="rect">
            <a:avLst/>
          </a:prstGeom>
        </p:spPr>
      </p:pic>
      <p:sp>
        <p:nvSpPr>
          <p:cNvPr id="3" name="文本框 2"/>
          <p:cNvSpPr txBox="1"/>
          <p:nvPr/>
        </p:nvSpPr>
        <p:spPr>
          <a:xfrm>
            <a:off x="4787265" y="488315"/>
            <a:ext cx="2206625" cy="548640"/>
          </a:xfrm>
          <a:prstGeom prst="rect">
            <a:avLst/>
          </a:prstGeom>
          <a:noFill/>
        </p:spPr>
        <p:txBody>
          <a:bodyPr wrap="square" rtlCol="0">
            <a:spAutoFit/>
          </a:bodyPr>
          <a:lstStyle/>
          <a:p>
            <a:pPr algn="l"/>
            <a:r>
              <a:rPr lang="zh-CN" altLang="en-US" sz="2800" b="1">
                <a:solidFill>
                  <a:schemeClr val="bg1"/>
                </a:solidFill>
                <a:latin typeface="微软雅黑" charset="0"/>
                <a:ea typeface="微软雅黑" charset="0"/>
                <a:sym typeface="+mn-ea"/>
              </a:rPr>
              <a:t>核心价值三</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rotWithShape="1">
          <a:blip r:embed="rId2" cstate="email"/>
          <a:stretch>
            <a:fillRect/>
          </a:stretch>
        </a:blipFill>
        <a:effectLst/>
      </p:bgPr>
    </p:bg>
    <p:spTree>
      <p:nvGrpSpPr>
        <p:cNvPr id="1" name=""/>
        <p:cNvGrpSpPr/>
        <p:nvPr/>
      </p:nvGrpSpPr>
      <p:grpSpPr>
        <a:xfrm>
          <a:off x="0" y="0"/>
          <a:ext cx="0" cy="0"/>
          <a:chOff x="0" y="0"/>
          <a:chExt cx="0" cy="0"/>
        </a:xfrm>
      </p:grpSpPr>
      <p:sp>
        <p:nvSpPr>
          <p:cNvPr id="4" name="标题 3"/>
          <p:cNvSpPr>
            <a:spLocks noGrp="1"/>
          </p:cNvSpPr>
          <p:nvPr>
            <p:ph type="title"/>
          </p:nvPr>
        </p:nvSpPr>
        <p:spPr>
          <a:xfrm>
            <a:off x="847725" y="374650"/>
            <a:ext cx="10515600" cy="1325563"/>
          </a:xfrm>
        </p:spPr>
        <p:txBody>
          <a:bodyPr/>
          <a:lstStyle/>
          <a:p>
            <a:pPr algn="ctr"/>
            <a:r>
              <a:rPr lang="zh-CN" altLang="en-US" sz="4200" dirty="0">
                <a:solidFill>
                  <a:schemeClr val="bg1"/>
                </a:solidFill>
                <a:latin typeface="微软雅黑" pitchFamily="34" charset="-122"/>
                <a:ea typeface="微软雅黑" pitchFamily="34" charset="-122"/>
              </a:rPr>
              <a:t>在线客服功能</a:t>
            </a:r>
          </a:p>
        </p:txBody>
      </p:sp>
      <p:sp>
        <p:nvSpPr>
          <p:cNvPr id="7" name="文本框 6"/>
          <p:cNvSpPr txBox="1"/>
          <p:nvPr/>
        </p:nvSpPr>
        <p:spPr>
          <a:xfrm>
            <a:off x="686435" y="5585460"/>
            <a:ext cx="10593705" cy="822960"/>
          </a:xfrm>
          <a:prstGeom prst="rect">
            <a:avLst/>
          </a:prstGeom>
          <a:noFill/>
        </p:spPr>
        <p:txBody>
          <a:bodyPr wrap="square" rtlCol="0">
            <a:spAutoFit/>
          </a:bodyPr>
          <a:lstStyle/>
          <a:p>
            <a:pPr algn="ctr">
              <a:lnSpc>
                <a:spcPct val="150000"/>
              </a:lnSpc>
            </a:pPr>
            <a:r>
              <a:rPr lang="zh-CN" altLang="en-US" sz="1600" dirty="0">
                <a:solidFill>
                  <a:schemeClr val="bg1"/>
                </a:solidFill>
                <a:latin typeface="微软雅黑" pitchFamily="34" charset="-122"/>
                <a:ea typeface="微软雅黑" pitchFamily="34" charset="-122"/>
              </a:rPr>
              <a:t>多种在线咨询</a:t>
            </a:r>
            <a:r>
              <a:rPr lang="zh-CN" altLang="en-US" sz="1600" dirty="0" smtClean="0">
                <a:solidFill>
                  <a:schemeClr val="bg1"/>
                </a:solidFill>
                <a:latin typeface="微软雅黑" pitchFamily="34" charset="-122"/>
                <a:ea typeface="微软雅黑" pitchFamily="34" charset="-122"/>
              </a:rPr>
              <a:t>模式</a:t>
            </a:r>
            <a:r>
              <a:rPr lang="zh-CN" altLang="en-US" sz="1600" dirty="0">
                <a:solidFill>
                  <a:schemeClr val="bg1"/>
                </a:solidFill>
                <a:latin typeface="微软雅黑" pitchFamily="34" charset="-122"/>
                <a:ea typeface="微软雅黑" pitchFamily="34" charset="-122"/>
              </a:rPr>
              <a:t>任意</a:t>
            </a:r>
            <a:r>
              <a:rPr lang="zh-CN" altLang="en-US" sz="1600" dirty="0" smtClean="0">
                <a:solidFill>
                  <a:schemeClr val="bg1"/>
                </a:solidFill>
                <a:latin typeface="微软雅黑" pitchFamily="34" charset="-122"/>
                <a:ea typeface="微软雅黑" pitchFamily="34" charset="-122"/>
              </a:rPr>
              <a:t>选择：</a:t>
            </a:r>
            <a:r>
              <a:rPr lang="en-US" altLang="zh-CN" sz="1600" dirty="0" smtClean="0">
                <a:solidFill>
                  <a:schemeClr val="bg1"/>
                </a:solidFill>
                <a:latin typeface="微软雅黑" pitchFamily="34" charset="-122"/>
                <a:ea typeface="微软雅黑" pitchFamily="34" charset="-122"/>
              </a:rPr>
              <a:t>QQ</a:t>
            </a:r>
            <a:r>
              <a:rPr lang="zh-CN" altLang="en-US" sz="1600" dirty="0" smtClean="0">
                <a:solidFill>
                  <a:schemeClr val="bg1"/>
                </a:solidFill>
                <a:latin typeface="微软雅黑" pitchFamily="34" charset="-122"/>
                <a:ea typeface="微软雅黑" pitchFamily="34" charset="-122"/>
              </a:rPr>
              <a:t>、</a:t>
            </a:r>
            <a:r>
              <a:rPr lang="zh-CN" altLang="en-US" sz="1600" dirty="0">
                <a:solidFill>
                  <a:schemeClr val="bg1"/>
                </a:solidFill>
                <a:latin typeface="微软雅黑" pitchFamily="34" charset="-122"/>
                <a:ea typeface="微软雅黑" pitchFamily="34" charset="-122"/>
              </a:rPr>
              <a:t>淘宝旺旺、阿里旺旺、</a:t>
            </a:r>
            <a:r>
              <a:rPr lang="en-US" altLang="zh-CN" sz="1600" dirty="0" err="1" smtClean="0">
                <a:solidFill>
                  <a:schemeClr val="bg1"/>
                </a:solidFill>
                <a:latin typeface="微软雅黑" pitchFamily="34" charset="-122"/>
                <a:ea typeface="微软雅黑" pitchFamily="34" charset="-122"/>
              </a:rPr>
              <a:t>sky</a:t>
            </a:r>
            <a:r>
              <a:rPr lang="en-US" altLang="zh-CN" sz="1600" dirty="0" err="1" smtClean="0">
                <a:solidFill>
                  <a:schemeClr val="bg1"/>
                </a:solidFill>
                <a:latin typeface="微软雅黑" pitchFamily="34" charset="-122"/>
                <a:ea typeface="微软雅黑" pitchFamily="34" charset="-122"/>
                <a:sym typeface="+mn-ea"/>
              </a:rPr>
              <a:t>p</a:t>
            </a:r>
            <a:r>
              <a:rPr lang="en-US" altLang="zh-CN" sz="1600" dirty="0" err="1" smtClean="0">
                <a:solidFill>
                  <a:schemeClr val="bg1"/>
                </a:solidFill>
                <a:latin typeface="微软雅黑" pitchFamily="34" charset="-122"/>
                <a:ea typeface="微软雅黑" pitchFamily="34" charset="-122"/>
              </a:rPr>
              <a:t>e</a:t>
            </a:r>
            <a:r>
              <a:rPr lang="zh-CN" altLang="en-US" sz="1600" dirty="0" smtClean="0">
                <a:solidFill>
                  <a:schemeClr val="bg1"/>
                </a:solidFill>
                <a:latin typeface="微软雅黑" pitchFamily="34" charset="-122"/>
                <a:ea typeface="微软雅黑" pitchFamily="34" charset="-122"/>
              </a:rPr>
              <a:t>等常用</a:t>
            </a:r>
            <a:r>
              <a:rPr lang="zh-CN" altLang="en-US" sz="1600" dirty="0">
                <a:solidFill>
                  <a:schemeClr val="bg1"/>
                </a:solidFill>
                <a:latin typeface="微软雅黑" pitchFamily="34" charset="-122"/>
                <a:ea typeface="微软雅黑" pitchFamily="34" charset="-122"/>
              </a:rPr>
              <a:t>的在线沟通</a:t>
            </a:r>
            <a:r>
              <a:rPr lang="zh-CN" altLang="en-US" sz="1600" dirty="0" smtClean="0">
                <a:solidFill>
                  <a:schemeClr val="bg1"/>
                </a:solidFill>
                <a:latin typeface="微软雅黑" pitchFamily="34" charset="-122"/>
                <a:ea typeface="微软雅黑" pitchFamily="34" charset="-122"/>
              </a:rPr>
              <a:t>软件</a:t>
            </a:r>
          </a:p>
          <a:p>
            <a:pPr algn="ctr">
              <a:lnSpc>
                <a:spcPct val="150000"/>
              </a:lnSpc>
            </a:pPr>
            <a:r>
              <a:rPr lang="zh-CN" altLang="en-US" sz="1600" dirty="0" smtClean="0">
                <a:solidFill>
                  <a:schemeClr val="bg1"/>
                </a:solidFill>
                <a:latin typeface="微软雅黑" pitchFamily="34" charset="-122"/>
                <a:ea typeface="微软雅黑" pitchFamily="34" charset="-122"/>
              </a:rPr>
              <a:t>随时随地满足各种客户在线咨询需求，</a:t>
            </a:r>
            <a:r>
              <a:rPr lang="zh-CN" altLang="en-US" sz="1600" dirty="0">
                <a:solidFill>
                  <a:schemeClr val="bg1"/>
                </a:solidFill>
                <a:latin typeface="微软雅黑" pitchFamily="34" charset="-122"/>
                <a:ea typeface="微软雅黑" pitchFamily="34" charset="-122"/>
              </a:rPr>
              <a:t>业务沟通无障碍</a:t>
            </a:r>
          </a:p>
        </p:txBody>
      </p:sp>
      <p:pic>
        <p:nvPicPr>
          <p:cNvPr id="2" name="图片 1" descr="美橙互联logo023"/>
          <p:cNvPicPr>
            <a:picLocks noChangeAspect="1"/>
          </p:cNvPicPr>
          <p:nvPr/>
        </p:nvPicPr>
        <p:blipFill>
          <a:blip r:embed="rId3" cstate="email"/>
          <a:stretch>
            <a:fillRect/>
          </a:stretch>
        </p:blipFill>
        <p:spPr>
          <a:xfrm>
            <a:off x="217805" y="202687"/>
            <a:ext cx="1562100" cy="450605"/>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dirty="0"/>
          </a:p>
        </p:txBody>
      </p:sp>
      <p:pic>
        <p:nvPicPr>
          <p:cNvPr id="4" name="内容占位符 3" descr="图片4.jpg"/>
          <p:cNvPicPr>
            <a:picLocks noGrp="1" noChangeAspect="1"/>
          </p:cNvPicPr>
          <p:nvPr>
            <p:ph idx="1"/>
          </p:nvPr>
        </p:nvPicPr>
        <p:blipFill>
          <a:blip r:embed="rId2" cstate="email"/>
          <a:stretch>
            <a:fillRect/>
          </a:stretch>
        </p:blipFill>
        <p:spPr>
          <a:xfrm>
            <a:off x="0" y="0"/>
            <a:ext cx="12192000" cy="6858000"/>
          </a:xfrm>
        </p:spPr>
      </p:pic>
      <p:pic>
        <p:nvPicPr>
          <p:cNvPr id="5" name="图片 4" descr="美橙互联logo023"/>
          <p:cNvPicPr>
            <a:picLocks noChangeAspect="1"/>
          </p:cNvPicPr>
          <p:nvPr/>
        </p:nvPicPr>
        <p:blipFill>
          <a:blip r:embed="rId3" cstate="email"/>
          <a:stretch>
            <a:fillRect/>
          </a:stretch>
        </p:blipFill>
        <p:spPr>
          <a:xfrm>
            <a:off x="228600" y="202687"/>
            <a:ext cx="1562100" cy="450605"/>
          </a:xfrm>
          <a:prstGeom prst="rect">
            <a:avLst/>
          </a:prstGeom>
        </p:spPr>
      </p:pic>
      <p:sp>
        <p:nvSpPr>
          <p:cNvPr id="6" name="矩形 5"/>
          <p:cNvSpPr/>
          <p:nvPr/>
        </p:nvSpPr>
        <p:spPr>
          <a:xfrm>
            <a:off x="236896" y="1289700"/>
            <a:ext cx="3643946" cy="523220"/>
          </a:xfrm>
          <a:prstGeom prst="rect">
            <a:avLst/>
          </a:prstGeom>
        </p:spPr>
        <p:txBody>
          <a:bodyPr wrap="none">
            <a:spAutoFit/>
          </a:bodyPr>
          <a:lstStyle/>
          <a:p>
            <a:r>
              <a:rPr lang="zh-CN" altLang="en-US" sz="2800" dirty="0" smtClean="0">
                <a:solidFill>
                  <a:schemeClr val="bg1"/>
                </a:solidFill>
                <a:latin typeface="微软雅黑" pitchFamily="34" charset="-122"/>
                <a:ea typeface="微软雅黑" pitchFamily="34" charset="-122"/>
              </a:rPr>
              <a:t>支持企业营销</a:t>
            </a:r>
            <a:r>
              <a:rPr lang="en-US" altLang="zh-CN" sz="2800" dirty="0" smtClean="0">
                <a:solidFill>
                  <a:schemeClr val="bg1"/>
                </a:solidFill>
                <a:latin typeface="微软雅黑" pitchFamily="34" charset="-122"/>
                <a:ea typeface="微软雅黑" pitchFamily="34" charset="-122"/>
              </a:rPr>
              <a:t>QQ</a:t>
            </a:r>
            <a:r>
              <a:rPr lang="zh-CN" altLang="en-US" sz="2800" dirty="0" smtClean="0">
                <a:solidFill>
                  <a:schemeClr val="bg1"/>
                </a:solidFill>
                <a:latin typeface="微软雅黑" pitchFamily="34" charset="-122"/>
                <a:ea typeface="微软雅黑" pitchFamily="34" charset="-122"/>
              </a:rPr>
              <a:t>功能</a:t>
            </a:r>
            <a:endParaRPr lang="zh-CN" altLang="en-US" sz="2800" dirty="0"/>
          </a:p>
        </p:txBody>
      </p:sp>
      <p:sp>
        <p:nvSpPr>
          <p:cNvPr id="7" name="矩形 6"/>
          <p:cNvSpPr/>
          <p:nvPr/>
        </p:nvSpPr>
        <p:spPr>
          <a:xfrm>
            <a:off x="195743" y="1818043"/>
            <a:ext cx="5299046" cy="830997"/>
          </a:xfrm>
          <a:prstGeom prst="rect">
            <a:avLst/>
          </a:prstGeom>
        </p:spPr>
        <p:txBody>
          <a:bodyPr wrap="square">
            <a:spAutoFit/>
          </a:bodyPr>
          <a:lstStyle/>
          <a:p>
            <a:pPr>
              <a:lnSpc>
                <a:spcPct val="150000"/>
              </a:lnSpc>
            </a:pPr>
            <a:r>
              <a:rPr lang="zh-CN" altLang="en-US" sz="1600" b="1" dirty="0" smtClean="0">
                <a:solidFill>
                  <a:schemeClr val="bg1"/>
                </a:solidFill>
                <a:latin typeface="微软雅黑" charset="0"/>
                <a:ea typeface="微软雅黑" charset="0"/>
                <a:sym typeface="+mn-ea"/>
              </a:rPr>
              <a:t>魅游建站系统内置企业</a:t>
            </a:r>
            <a:r>
              <a:rPr lang="en-US" altLang="zh-CN" sz="1600" b="1" dirty="0" smtClean="0">
                <a:solidFill>
                  <a:schemeClr val="bg1"/>
                </a:solidFill>
                <a:latin typeface="微软雅黑" charset="0"/>
                <a:ea typeface="微软雅黑" charset="0"/>
                <a:sym typeface="+mn-ea"/>
              </a:rPr>
              <a:t>QQ</a:t>
            </a:r>
            <a:r>
              <a:rPr lang="zh-CN" altLang="zh-CN" sz="1600" b="1" dirty="0" smtClean="0">
                <a:solidFill>
                  <a:schemeClr val="bg1"/>
                </a:solidFill>
                <a:latin typeface="微软雅黑" charset="0"/>
                <a:ea typeface="微软雅黑" charset="0"/>
                <a:sym typeface="+mn-ea"/>
              </a:rPr>
              <a:t>功能接口</a:t>
            </a:r>
            <a:r>
              <a:rPr lang="zh-CN" altLang="en-US" sz="1600" b="1" dirty="0" smtClean="0">
                <a:solidFill>
                  <a:schemeClr val="bg1"/>
                </a:solidFill>
                <a:latin typeface="微软雅黑" charset="0"/>
                <a:ea typeface="微软雅黑" charset="0"/>
                <a:sym typeface="+mn-ea"/>
              </a:rPr>
              <a:t>，让您快速拥有专业的在线咨询系统</a:t>
            </a:r>
          </a:p>
        </p:txBody>
      </p:sp>
      <p:sp>
        <p:nvSpPr>
          <p:cNvPr id="8" name="矩形 7"/>
          <p:cNvSpPr/>
          <p:nvPr/>
        </p:nvSpPr>
        <p:spPr>
          <a:xfrm>
            <a:off x="178965" y="2721593"/>
            <a:ext cx="5005431" cy="1708160"/>
          </a:xfrm>
          <a:prstGeom prst="rect">
            <a:avLst/>
          </a:prstGeom>
        </p:spPr>
        <p:txBody>
          <a:bodyPr wrap="square">
            <a:spAutoFit/>
          </a:bodyPr>
          <a:lstStyle/>
          <a:p>
            <a:pPr>
              <a:lnSpc>
                <a:spcPct val="150000"/>
              </a:lnSpc>
            </a:pPr>
            <a:r>
              <a:rPr lang="zh-CN" altLang="en-US" sz="1400" dirty="0" smtClean="0">
                <a:solidFill>
                  <a:schemeClr val="bg1"/>
                </a:solidFill>
                <a:latin typeface="微软雅黑" charset="0"/>
                <a:ea typeface="微软雅黑" charset="0"/>
              </a:rPr>
              <a:t>企业营销QQ是由腾讯公司专为广大中小企业搭建的一站式企业级沟通平台。它可帮助企业提升内外部即时通讯效率，同时建立企业信息安全管理流程，协助企业完善对外品牌形象，无缝连接7.8亿QQ客户，提供高效客户关系管理及网络营销解决方案的平台。</a:t>
            </a:r>
            <a:endParaRPr lang="zh-CN" altLang="en-US" sz="1400" dirty="0">
              <a:solidFill>
                <a:schemeClr val="bg1"/>
              </a:solidFill>
              <a:latin typeface="微软雅黑" charset="0"/>
              <a:ea typeface="微软雅黑"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rotWithShape="1">
          <a:blip r:embed="rId2" cstate="email"/>
          <a:stretch>
            <a:fillRect/>
          </a:stretch>
        </a:blipFill>
        <a:effectLst/>
      </p:bgPr>
    </p:bg>
    <p:spTree>
      <p:nvGrpSpPr>
        <p:cNvPr id="1" name=""/>
        <p:cNvGrpSpPr/>
        <p:nvPr/>
      </p:nvGrpSpPr>
      <p:grpSpPr>
        <a:xfrm>
          <a:off x="0" y="0"/>
          <a:ext cx="0" cy="0"/>
          <a:chOff x="0" y="0"/>
          <a:chExt cx="0" cy="0"/>
        </a:xfrm>
      </p:grpSpPr>
      <p:sp>
        <p:nvSpPr>
          <p:cNvPr id="4" name="标题 3"/>
          <p:cNvSpPr>
            <a:spLocks noGrp="1"/>
          </p:cNvSpPr>
          <p:nvPr>
            <p:ph type="title"/>
          </p:nvPr>
        </p:nvSpPr>
        <p:spPr>
          <a:xfrm>
            <a:off x="433070" y="972820"/>
            <a:ext cx="5192395" cy="1292860"/>
          </a:xfrm>
        </p:spPr>
        <p:txBody>
          <a:bodyPr>
            <a:normAutofit/>
          </a:bodyPr>
          <a:lstStyle/>
          <a:p>
            <a:pPr algn="l"/>
            <a:r>
              <a:rPr lang="zh-CN" altLang="en-US" sz="3200" b="1" dirty="0">
                <a:solidFill>
                  <a:schemeClr val="accent1"/>
                </a:solidFill>
                <a:uFillTx/>
                <a:latin typeface="微软雅黑" pitchFamily="34" charset="-122"/>
                <a:ea typeface="微软雅黑" pitchFamily="34" charset="-122"/>
              </a:rPr>
              <a:t>支持</a:t>
            </a:r>
            <a:r>
              <a:rPr lang="en-US" altLang="zh-CN" sz="3200" b="1" dirty="0" smtClean="0">
                <a:solidFill>
                  <a:schemeClr val="accent1"/>
                </a:solidFill>
                <a:uFillTx/>
                <a:latin typeface="微软雅黑" pitchFamily="34" charset="-122"/>
                <a:ea typeface="微软雅黑" pitchFamily="34" charset="-122"/>
              </a:rPr>
              <a:t>53</a:t>
            </a:r>
            <a:r>
              <a:rPr lang="zh-CN" altLang="en-US" sz="3200" b="1" dirty="0">
                <a:solidFill>
                  <a:schemeClr val="accent1"/>
                </a:solidFill>
                <a:latin typeface="微软雅黑" pitchFamily="34" charset="-122"/>
                <a:ea typeface="微软雅黑" pitchFamily="34" charset="-122"/>
              </a:rPr>
              <a:t>客服</a:t>
            </a:r>
            <a:r>
              <a:rPr lang="zh-CN" altLang="zh-CN" sz="3200" b="1" dirty="0" smtClean="0">
                <a:solidFill>
                  <a:schemeClr val="accent1"/>
                </a:solidFill>
                <a:uFillTx/>
                <a:latin typeface="微软雅黑" pitchFamily="34" charset="-122"/>
                <a:ea typeface="微软雅黑" pitchFamily="34" charset="-122"/>
              </a:rPr>
              <a:t>在线</a:t>
            </a:r>
            <a:r>
              <a:rPr lang="zh-CN" altLang="zh-CN" sz="3200" b="1" dirty="0">
                <a:solidFill>
                  <a:schemeClr val="accent1"/>
                </a:solidFill>
                <a:uFillTx/>
                <a:latin typeface="微软雅黑" pitchFamily="34" charset="-122"/>
                <a:ea typeface="微软雅黑" pitchFamily="34" charset="-122"/>
              </a:rPr>
              <a:t>咨询系统</a:t>
            </a:r>
          </a:p>
        </p:txBody>
      </p:sp>
      <p:sp>
        <p:nvSpPr>
          <p:cNvPr id="5" name="内容占位符 4"/>
          <p:cNvSpPr>
            <a:spLocks noGrp="1"/>
          </p:cNvSpPr>
          <p:nvPr>
            <p:ph idx="1"/>
          </p:nvPr>
        </p:nvSpPr>
        <p:spPr>
          <a:xfrm>
            <a:off x="385445" y="1906905"/>
            <a:ext cx="8197215" cy="2156460"/>
          </a:xfrm>
        </p:spPr>
        <p:txBody>
          <a:bodyPr>
            <a:noAutofit/>
          </a:bodyPr>
          <a:lstStyle/>
          <a:p>
            <a:pPr marL="0" indent="0">
              <a:lnSpc>
                <a:spcPct val="150000"/>
              </a:lnSpc>
              <a:buNone/>
            </a:pPr>
            <a:r>
              <a:rPr lang="zh-CN" altLang="en-US" sz="1800" dirty="0">
                <a:solidFill>
                  <a:schemeClr val="tx1"/>
                </a:solidFill>
                <a:uFillTx/>
                <a:latin typeface="微软雅黑" charset="0"/>
                <a:ea typeface="微软雅黑" charset="0"/>
              </a:rPr>
              <a:t>53KF客服</a:t>
            </a:r>
            <a:r>
              <a:rPr lang="zh-CN" altLang="en-US" sz="1800" dirty="0" smtClean="0">
                <a:solidFill>
                  <a:schemeClr val="tx1"/>
                </a:solidFill>
                <a:uFillTx/>
                <a:latin typeface="微软雅黑" charset="0"/>
                <a:ea typeface="微软雅黑" charset="0"/>
              </a:rPr>
              <a:t>系统快</a:t>
            </a:r>
            <a:r>
              <a:rPr lang="zh-CN" altLang="en-US" sz="1800" dirty="0">
                <a:solidFill>
                  <a:schemeClr val="tx1"/>
                </a:solidFill>
                <a:uFillTx/>
                <a:latin typeface="微软雅黑" charset="0"/>
                <a:ea typeface="微软雅黑" charset="0"/>
              </a:rPr>
              <a:t>服科技研发在线客户服务系统，它充分利用</a:t>
            </a:r>
            <a:r>
              <a:rPr lang="zh-CN" altLang="en-US" sz="1800" dirty="0" smtClean="0">
                <a:solidFill>
                  <a:schemeClr val="tx1"/>
                </a:solidFill>
                <a:uFillTx/>
                <a:latin typeface="微软雅黑" charset="0"/>
                <a:ea typeface="微软雅黑" charset="0"/>
              </a:rPr>
              <a:t>互联网优势</a:t>
            </a:r>
            <a:r>
              <a:rPr lang="zh-CN" altLang="en-US" sz="1800" dirty="0">
                <a:solidFill>
                  <a:schemeClr val="tx1"/>
                </a:solidFill>
                <a:uFillTx/>
                <a:latin typeface="微软雅黑" charset="0"/>
                <a:ea typeface="微软雅黑" charset="0"/>
              </a:rPr>
              <a:t>，突破传统销售的地域限制，将企业的产品迅速销往全国甚至全球各地，真正做到一点布局全网销售</a:t>
            </a:r>
            <a:r>
              <a:rPr lang="zh-CN" altLang="en-US" sz="1800" dirty="0" smtClean="0">
                <a:solidFill>
                  <a:schemeClr val="tx1"/>
                </a:solidFill>
                <a:uFillTx/>
                <a:latin typeface="微软雅黑" charset="0"/>
                <a:ea typeface="微软雅黑" charset="0"/>
              </a:rPr>
              <a:t>。</a:t>
            </a:r>
          </a:p>
          <a:p>
            <a:pPr marL="0" indent="0">
              <a:lnSpc>
                <a:spcPct val="150000"/>
              </a:lnSpc>
              <a:buNone/>
            </a:pPr>
            <a:r>
              <a:rPr lang="zh-CN" altLang="en-US" sz="1800" dirty="0" smtClean="0">
                <a:solidFill>
                  <a:schemeClr val="tx1"/>
                </a:solidFill>
                <a:uFillTx/>
                <a:latin typeface="微软雅黑" charset="0"/>
                <a:ea typeface="微软雅黑" charset="0"/>
              </a:rPr>
              <a:t>与</a:t>
            </a:r>
            <a:r>
              <a:rPr lang="zh-CN" altLang="en-US" sz="1800" dirty="0">
                <a:solidFill>
                  <a:schemeClr val="tx1"/>
                </a:solidFill>
                <a:uFillTx/>
                <a:latin typeface="微软雅黑" charset="0"/>
                <a:ea typeface="微软雅黑" charset="0"/>
              </a:rPr>
              <a:t>传统的电子商务平台相比，53KF利用销售人员的主动在线沟通，一改被动等待订单的局面，意向客户数量和销售收入呈现几倍的增长。</a:t>
            </a:r>
          </a:p>
        </p:txBody>
      </p:sp>
      <p:sp>
        <p:nvSpPr>
          <p:cNvPr id="2" name="文本框 1"/>
          <p:cNvSpPr txBox="1"/>
          <p:nvPr/>
        </p:nvSpPr>
        <p:spPr>
          <a:xfrm>
            <a:off x="399415" y="4551680"/>
            <a:ext cx="7952740" cy="822960"/>
          </a:xfrm>
          <a:prstGeom prst="rect">
            <a:avLst/>
          </a:prstGeom>
          <a:noFill/>
        </p:spPr>
        <p:txBody>
          <a:bodyPr wrap="square" rtlCol="0">
            <a:spAutoFit/>
          </a:bodyPr>
          <a:lstStyle/>
          <a:p>
            <a:pPr algn="l">
              <a:lnSpc>
                <a:spcPct val="150000"/>
              </a:lnSpc>
            </a:pPr>
            <a:r>
              <a:rPr lang="zh-CN" altLang="en-US" sz="1600" dirty="0" smtClean="0">
                <a:solidFill>
                  <a:schemeClr val="accent1"/>
                </a:solidFill>
                <a:uFillTx/>
                <a:ea typeface="微软雅黑" charset="0"/>
                <a:sym typeface="+mn-ea"/>
              </a:rPr>
              <a:t>魅游建站</a:t>
            </a:r>
            <a:r>
              <a:rPr lang="en-US" altLang="zh-CN" sz="1600" dirty="0" smtClean="0">
                <a:solidFill>
                  <a:schemeClr val="accent1"/>
                </a:solidFill>
                <a:uFillTx/>
                <a:ea typeface="微软雅黑" charset="0"/>
                <a:sym typeface="+mn-ea"/>
              </a:rPr>
              <a:t>--</a:t>
            </a:r>
            <a:r>
              <a:rPr lang="zh-CN" altLang="en-US" sz="1600" dirty="0" smtClean="0">
                <a:solidFill>
                  <a:schemeClr val="accent1"/>
                </a:solidFill>
                <a:uFillTx/>
                <a:ea typeface="微软雅黑" charset="0"/>
                <a:sym typeface="+mn-ea"/>
              </a:rPr>
              <a:t>内置</a:t>
            </a:r>
            <a:r>
              <a:rPr lang="en-US" altLang="zh-CN" sz="1600" dirty="0" smtClean="0">
                <a:solidFill>
                  <a:schemeClr val="accent1"/>
                </a:solidFill>
                <a:uFillTx/>
                <a:ea typeface="微软雅黑" charset="0"/>
                <a:sym typeface="+mn-ea"/>
              </a:rPr>
              <a:t>53</a:t>
            </a:r>
            <a:r>
              <a:rPr lang="zh-CN" altLang="zh-CN" sz="1600" dirty="0" smtClean="0">
                <a:solidFill>
                  <a:schemeClr val="accent1"/>
                </a:solidFill>
                <a:uFillTx/>
                <a:ea typeface="微软雅黑" charset="0"/>
                <a:sym typeface="+mn-ea"/>
              </a:rPr>
              <a:t>快服功能接口</a:t>
            </a:r>
            <a:r>
              <a:rPr lang="zh-CN" altLang="en-US" sz="1600" dirty="0" smtClean="0">
                <a:solidFill>
                  <a:schemeClr val="accent1"/>
                </a:solidFill>
                <a:uFillTx/>
                <a:ea typeface="微软雅黑" charset="0"/>
                <a:sym typeface="+mn-ea"/>
              </a:rPr>
              <a:t>，访客无需登陆任何软件，也能即时咨询，满足企业商家专业便捷服务需求。</a:t>
            </a:r>
          </a:p>
        </p:txBody>
      </p:sp>
      <p:pic>
        <p:nvPicPr>
          <p:cNvPr id="3" name="图片 2" descr="C:\Users\design\Desktop\美橙互联logo023.png美橙互联logo023"/>
          <p:cNvPicPr>
            <a:picLocks noChangeAspect="1"/>
          </p:cNvPicPr>
          <p:nvPr/>
        </p:nvPicPr>
        <p:blipFill>
          <a:blip r:embed="rId3" cstate="email"/>
          <a:stretch>
            <a:fillRect/>
          </a:stretch>
        </p:blipFill>
        <p:spPr>
          <a:xfrm>
            <a:off x="295910" y="6167243"/>
            <a:ext cx="1562100" cy="450605"/>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rotWithShape="1">
          <a:blip r:embed="rId2" cstate="email"/>
          <a:stretch>
            <a:fillRect/>
          </a:stretch>
        </a:blipFill>
        <a:effectLst/>
      </p:bgPr>
    </p:bg>
    <p:spTree>
      <p:nvGrpSpPr>
        <p:cNvPr id="1" name=""/>
        <p:cNvGrpSpPr/>
        <p:nvPr/>
      </p:nvGrpSpPr>
      <p:grpSpPr>
        <a:xfrm>
          <a:off x="0" y="0"/>
          <a:ext cx="0" cy="0"/>
          <a:chOff x="0" y="0"/>
          <a:chExt cx="0" cy="0"/>
        </a:xfrm>
      </p:grpSpPr>
      <p:pic>
        <p:nvPicPr>
          <p:cNvPr id="2" name="图片 1" descr="美橙互联logo023"/>
          <p:cNvPicPr>
            <a:picLocks noChangeAspect="1"/>
          </p:cNvPicPr>
          <p:nvPr/>
        </p:nvPicPr>
        <p:blipFill>
          <a:blip r:embed="rId3" cstate="email"/>
          <a:stretch>
            <a:fillRect/>
          </a:stretch>
        </p:blipFill>
        <p:spPr>
          <a:xfrm>
            <a:off x="239395" y="202687"/>
            <a:ext cx="1562100" cy="450605"/>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rotWithShape="1">
          <a:blip r:embed="rId2" cstate="email"/>
          <a:stretch>
            <a:fillRect/>
          </a:stretch>
        </a:blipFill>
        <a:effectLst/>
      </p:bgPr>
    </p:bg>
    <p:spTree>
      <p:nvGrpSpPr>
        <p:cNvPr id="1" name=""/>
        <p:cNvGrpSpPr/>
        <p:nvPr/>
      </p:nvGrpSpPr>
      <p:grpSpPr>
        <a:xfrm>
          <a:off x="0" y="0"/>
          <a:ext cx="0" cy="0"/>
          <a:chOff x="0" y="0"/>
          <a:chExt cx="0" cy="0"/>
        </a:xfrm>
      </p:grpSpPr>
      <p:sp>
        <p:nvSpPr>
          <p:cNvPr id="4" name="标题 3"/>
          <p:cNvSpPr>
            <a:spLocks noGrp="1"/>
          </p:cNvSpPr>
          <p:nvPr>
            <p:ph type="title"/>
          </p:nvPr>
        </p:nvSpPr>
        <p:spPr>
          <a:xfrm>
            <a:off x="6484620" y="939800"/>
            <a:ext cx="4949190" cy="1182370"/>
          </a:xfrm>
        </p:spPr>
        <p:txBody>
          <a:bodyPr/>
          <a:lstStyle/>
          <a:p>
            <a:pPr algn="l"/>
            <a:r>
              <a:rPr lang="zh-CN" altLang="en-US" sz="3600" b="1" dirty="0" smtClean="0">
                <a:solidFill>
                  <a:srgbClr val="92D050"/>
                </a:solidFill>
                <a:uFillTx/>
                <a:ea typeface="微软雅黑" charset="0"/>
              </a:rPr>
              <a:t>支持微</a:t>
            </a:r>
            <a:r>
              <a:rPr lang="zh-CN" altLang="en-US" sz="3600" b="1" dirty="0">
                <a:solidFill>
                  <a:srgbClr val="92D050"/>
                </a:solidFill>
                <a:uFillTx/>
                <a:ea typeface="微软雅黑" charset="0"/>
              </a:rPr>
              <a:t>信多客服</a:t>
            </a:r>
          </a:p>
        </p:txBody>
      </p:sp>
      <p:sp>
        <p:nvSpPr>
          <p:cNvPr id="5" name="内容占位符 4"/>
          <p:cNvSpPr>
            <a:spLocks noGrp="1"/>
          </p:cNvSpPr>
          <p:nvPr>
            <p:ph idx="1"/>
          </p:nvPr>
        </p:nvSpPr>
        <p:spPr>
          <a:xfrm>
            <a:off x="6475095" y="1937385"/>
            <a:ext cx="5187315" cy="2160270"/>
          </a:xfrm>
        </p:spPr>
        <p:txBody>
          <a:bodyPr>
            <a:noAutofit/>
          </a:bodyPr>
          <a:lstStyle/>
          <a:p>
            <a:pPr marL="0" indent="0">
              <a:lnSpc>
                <a:spcPct val="150000"/>
              </a:lnSpc>
              <a:buNone/>
            </a:pPr>
            <a:r>
              <a:rPr lang="zh-CN" altLang="en-US" sz="1600" dirty="0">
                <a:solidFill>
                  <a:schemeClr val="tx1"/>
                </a:solidFill>
                <a:uFillTx/>
                <a:latin typeface="微软雅黑" charset="0"/>
                <a:ea typeface="微软雅黑" charset="0"/>
              </a:rPr>
              <a:t>微信多客服功能是腾讯公司提供的用以实现微信公众平台上多客服的重要手段，是与用户沟通的重要途径，</a:t>
            </a:r>
            <a:r>
              <a:rPr lang="zh-CN" altLang="en-US" sz="1600" dirty="0" smtClean="0">
                <a:solidFill>
                  <a:schemeClr val="tx1"/>
                </a:solidFill>
                <a:uFillTx/>
                <a:latin typeface="微软雅黑" charset="0"/>
                <a:ea typeface="微软雅黑" charset="0"/>
              </a:rPr>
              <a:t>它实现</a:t>
            </a:r>
            <a:r>
              <a:rPr lang="zh-CN" altLang="en-US" sz="1600" dirty="0">
                <a:solidFill>
                  <a:schemeClr val="tx1"/>
                </a:solidFill>
                <a:uFillTx/>
                <a:latin typeface="微软雅黑" charset="0"/>
                <a:ea typeface="微软雅黑" charset="0"/>
              </a:rPr>
              <a:t>一个或多个客服</a:t>
            </a:r>
            <a:r>
              <a:rPr lang="zh-CN" altLang="en-US" sz="1600" dirty="0" smtClean="0">
                <a:solidFill>
                  <a:schemeClr val="tx1"/>
                </a:solidFill>
                <a:uFillTx/>
                <a:latin typeface="微软雅黑" charset="0"/>
                <a:ea typeface="微软雅黑" charset="0"/>
              </a:rPr>
              <a:t>专员，同时通过</a:t>
            </a:r>
            <a:r>
              <a:rPr lang="en-US" altLang="zh-CN" sz="1600" dirty="0" smtClean="0">
                <a:solidFill>
                  <a:schemeClr val="tx1"/>
                </a:solidFill>
                <a:uFillTx/>
                <a:latin typeface="微软雅黑" charset="0"/>
                <a:ea typeface="微软雅黑" charset="0"/>
              </a:rPr>
              <a:t>PC</a:t>
            </a:r>
            <a:r>
              <a:rPr lang="zh-CN" altLang="en-US" sz="1600" dirty="0" smtClean="0">
                <a:solidFill>
                  <a:schemeClr val="tx1"/>
                </a:solidFill>
                <a:uFillTx/>
                <a:latin typeface="微软雅黑" charset="0"/>
                <a:ea typeface="微软雅黑" charset="0"/>
              </a:rPr>
              <a:t>端</a:t>
            </a:r>
            <a:r>
              <a:rPr lang="zh-CN" altLang="en-US" sz="1600" dirty="0">
                <a:solidFill>
                  <a:schemeClr val="tx1"/>
                </a:solidFill>
                <a:uFillTx/>
                <a:latin typeface="微软雅黑" charset="0"/>
                <a:ea typeface="微软雅黑" charset="0"/>
              </a:rPr>
              <a:t>或手机端与若干个客户同时进行各种业务在线沟通</a:t>
            </a:r>
            <a:r>
              <a:rPr lang="zh-CN" altLang="en-US" sz="1600" dirty="0" smtClean="0">
                <a:solidFill>
                  <a:schemeClr val="tx1"/>
                </a:solidFill>
                <a:uFillTx/>
                <a:latin typeface="微软雅黑" charset="0"/>
                <a:ea typeface="微软雅黑" charset="0"/>
              </a:rPr>
              <a:t>，极大提升商家服务</a:t>
            </a:r>
            <a:r>
              <a:rPr lang="zh-CN" altLang="en-US" sz="1600" dirty="0">
                <a:solidFill>
                  <a:schemeClr val="tx1"/>
                </a:solidFill>
                <a:uFillTx/>
                <a:latin typeface="微软雅黑" charset="0"/>
                <a:ea typeface="微软雅黑" charset="0"/>
              </a:rPr>
              <a:t>质量和效率。</a:t>
            </a:r>
          </a:p>
          <a:p>
            <a:pPr marL="0" indent="0">
              <a:lnSpc>
                <a:spcPct val="150000"/>
              </a:lnSpc>
              <a:buNone/>
            </a:pPr>
            <a:endParaRPr lang="zh-CN" altLang="en-US" sz="1600" dirty="0">
              <a:solidFill>
                <a:schemeClr val="tx1"/>
              </a:solidFill>
              <a:uFillTx/>
              <a:latin typeface="微软雅黑" charset="0"/>
              <a:ea typeface="微软雅黑" charset="0"/>
            </a:endParaRPr>
          </a:p>
          <a:p>
            <a:pPr marL="0" indent="0">
              <a:lnSpc>
                <a:spcPct val="150000"/>
              </a:lnSpc>
              <a:buNone/>
            </a:pPr>
            <a:r>
              <a:rPr lang="zh-CN" altLang="en-US" sz="1600" dirty="0" smtClean="0">
                <a:solidFill>
                  <a:srgbClr val="92D050"/>
                </a:solidFill>
                <a:uFillTx/>
                <a:latin typeface="微软雅黑" charset="0"/>
                <a:ea typeface="微软雅黑" charset="0"/>
                <a:sym typeface="+mn-ea"/>
              </a:rPr>
              <a:t>魅游建站</a:t>
            </a:r>
            <a:r>
              <a:rPr lang="en-US" altLang="zh-CN" sz="1600" dirty="0" smtClean="0">
                <a:solidFill>
                  <a:srgbClr val="92D050"/>
                </a:solidFill>
                <a:uFillTx/>
                <a:latin typeface="微软雅黑" charset="0"/>
                <a:ea typeface="微软雅黑" charset="0"/>
                <a:sym typeface="+mn-ea"/>
              </a:rPr>
              <a:t>--</a:t>
            </a:r>
            <a:r>
              <a:rPr lang="zh-CN" altLang="en-US" sz="1600" dirty="0" smtClean="0">
                <a:solidFill>
                  <a:srgbClr val="92D050"/>
                </a:solidFill>
                <a:uFillTx/>
                <a:latin typeface="微软雅黑" charset="0"/>
                <a:ea typeface="微软雅黑" charset="0"/>
                <a:sym typeface="+mn-ea"/>
              </a:rPr>
              <a:t>内置</a:t>
            </a:r>
            <a:r>
              <a:rPr lang="zh-CN" altLang="en-US" sz="1600" dirty="0">
                <a:solidFill>
                  <a:srgbClr val="92D050"/>
                </a:solidFill>
                <a:uFillTx/>
                <a:latin typeface="微软雅黑" charset="0"/>
                <a:ea typeface="微软雅黑" charset="0"/>
                <a:sym typeface="+mn-ea"/>
              </a:rPr>
              <a:t>微信客服</a:t>
            </a:r>
            <a:r>
              <a:rPr lang="zh-CN" altLang="zh-CN" sz="1600" dirty="0">
                <a:solidFill>
                  <a:srgbClr val="92D050"/>
                </a:solidFill>
                <a:uFillTx/>
                <a:latin typeface="微软雅黑" charset="0"/>
                <a:ea typeface="微软雅黑" charset="0"/>
                <a:sym typeface="+mn-ea"/>
              </a:rPr>
              <a:t>功能接口</a:t>
            </a:r>
            <a:r>
              <a:rPr lang="zh-CN" altLang="en-US" sz="1600" dirty="0" smtClean="0">
                <a:solidFill>
                  <a:srgbClr val="92D050"/>
                </a:solidFill>
                <a:uFillTx/>
                <a:latin typeface="微软雅黑" charset="0"/>
                <a:ea typeface="微软雅黑" charset="0"/>
                <a:sym typeface="+mn-ea"/>
              </a:rPr>
              <a:t>，让您随时随地为喜欢用微信的客户提供在线咨询、售后服务，做一个“活”的公众号。</a:t>
            </a:r>
          </a:p>
        </p:txBody>
      </p:sp>
      <p:pic>
        <p:nvPicPr>
          <p:cNvPr id="3" name="图片 2" descr="C:\Users\design\Desktop\美橙互联logo023.png美橙互联logo023"/>
          <p:cNvPicPr>
            <a:picLocks noChangeAspect="1"/>
          </p:cNvPicPr>
          <p:nvPr/>
        </p:nvPicPr>
        <p:blipFill>
          <a:blip r:embed="rId3" cstate="email"/>
          <a:stretch>
            <a:fillRect/>
          </a:stretch>
        </p:blipFill>
        <p:spPr>
          <a:xfrm>
            <a:off x="10295890" y="6188833"/>
            <a:ext cx="1562100" cy="450605"/>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rotWithShape="1">
          <a:blip r:embed="rId2" cstate="email"/>
          <a:stretch>
            <a:fillRect/>
          </a:stretch>
        </a:blipFill>
        <a:effectLst/>
      </p:bgPr>
    </p:bg>
    <p:spTree>
      <p:nvGrpSpPr>
        <p:cNvPr id="1" name=""/>
        <p:cNvGrpSpPr/>
        <p:nvPr/>
      </p:nvGrpSpPr>
      <p:grpSpPr>
        <a:xfrm>
          <a:off x="0" y="0"/>
          <a:ext cx="0" cy="0"/>
          <a:chOff x="0" y="0"/>
          <a:chExt cx="0" cy="0"/>
        </a:xfrm>
      </p:grpSpPr>
      <p:sp>
        <p:nvSpPr>
          <p:cNvPr id="4" name="标题 3"/>
          <p:cNvSpPr>
            <a:spLocks noGrp="1"/>
          </p:cNvSpPr>
          <p:nvPr>
            <p:ph type="title"/>
          </p:nvPr>
        </p:nvSpPr>
        <p:spPr>
          <a:xfrm>
            <a:off x="1257935" y="629285"/>
            <a:ext cx="1056640" cy="5929630"/>
          </a:xfrm>
        </p:spPr>
        <p:txBody>
          <a:bodyPr>
            <a:normAutofit/>
          </a:bodyPr>
          <a:lstStyle/>
          <a:p>
            <a:pPr algn="ctr"/>
            <a:r>
              <a:rPr lang="zh-CN" altLang="en-US" sz="3600" dirty="0">
                <a:solidFill>
                  <a:schemeClr val="bg1"/>
                </a:solidFill>
                <a:uFillTx/>
                <a:ea typeface="微软雅黑" charset="0"/>
              </a:rPr>
              <a:t>微客服</a:t>
            </a:r>
            <a:r>
              <a:rPr lang="zh-CN" altLang="en-US" sz="3600" dirty="0" smtClean="0">
                <a:solidFill>
                  <a:schemeClr val="bg1"/>
                </a:solidFill>
                <a:uFillTx/>
                <a:ea typeface="微软雅黑" charset="0"/>
              </a:rPr>
              <a:t>系统</a:t>
            </a:r>
            <a:r>
              <a:rPr lang="en-US" altLang="zh-CN" sz="3600" dirty="0" smtClean="0">
                <a:solidFill>
                  <a:schemeClr val="bg1"/>
                </a:solidFill>
                <a:uFillTx/>
                <a:ea typeface="微软雅黑" charset="0"/>
              </a:rPr>
              <a:t>PC</a:t>
            </a:r>
            <a:r>
              <a:rPr lang="zh-CN" altLang="en-US" sz="3600" dirty="0" smtClean="0">
                <a:solidFill>
                  <a:schemeClr val="bg1"/>
                </a:solidFill>
                <a:uFillTx/>
                <a:ea typeface="微软雅黑" charset="0"/>
              </a:rPr>
              <a:t>管理</a:t>
            </a:r>
            <a:r>
              <a:rPr lang="zh-CN" altLang="en-US" sz="3600" dirty="0">
                <a:solidFill>
                  <a:schemeClr val="bg1"/>
                </a:solidFill>
                <a:uFillTx/>
                <a:ea typeface="微软雅黑" charset="0"/>
              </a:rPr>
              <a:t>端</a:t>
            </a:r>
          </a:p>
        </p:txBody>
      </p:sp>
      <p:pic>
        <p:nvPicPr>
          <p:cNvPr id="2" name="图片 1" descr="美橙互联logo023"/>
          <p:cNvPicPr>
            <a:picLocks noChangeAspect="1"/>
          </p:cNvPicPr>
          <p:nvPr/>
        </p:nvPicPr>
        <p:blipFill>
          <a:blip r:embed="rId3" cstate="email"/>
          <a:stretch>
            <a:fillRect/>
          </a:stretch>
        </p:blipFill>
        <p:spPr>
          <a:xfrm>
            <a:off x="239395" y="202687"/>
            <a:ext cx="1562100" cy="450605"/>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rotWithShape="1">
          <a:blip r:embed="rId2" cstate="email"/>
          <a:stretch>
            <a:fillRect/>
          </a:stretch>
        </a:blipFill>
        <a:effectLst/>
      </p:bgPr>
    </p:bg>
    <p:spTree>
      <p:nvGrpSpPr>
        <p:cNvPr id="1" name=""/>
        <p:cNvGrpSpPr/>
        <p:nvPr/>
      </p:nvGrpSpPr>
      <p:grpSpPr>
        <a:xfrm>
          <a:off x="0" y="0"/>
          <a:ext cx="0" cy="0"/>
          <a:chOff x="0" y="0"/>
          <a:chExt cx="0" cy="0"/>
        </a:xfrm>
      </p:grpSpPr>
      <p:sp>
        <p:nvSpPr>
          <p:cNvPr id="4" name="标题 3"/>
          <p:cNvSpPr>
            <a:spLocks noGrp="1"/>
          </p:cNvSpPr>
          <p:nvPr>
            <p:ph type="title"/>
          </p:nvPr>
        </p:nvSpPr>
        <p:spPr>
          <a:xfrm>
            <a:off x="378460" y="2731135"/>
            <a:ext cx="2692400" cy="1392555"/>
          </a:xfrm>
        </p:spPr>
        <p:txBody>
          <a:bodyPr>
            <a:normAutofit/>
          </a:bodyPr>
          <a:lstStyle/>
          <a:p>
            <a:pPr algn="l">
              <a:lnSpc>
                <a:spcPct val="150000"/>
              </a:lnSpc>
            </a:pPr>
            <a:r>
              <a:rPr lang="zh-CN" altLang="en-US" sz="2800">
                <a:solidFill>
                  <a:schemeClr val="bg1"/>
                </a:solidFill>
                <a:uFillTx/>
                <a:ea typeface="微软雅黑" charset="0"/>
              </a:rPr>
              <a:t>微信客服</a:t>
            </a:r>
            <a:br>
              <a:rPr lang="zh-CN" altLang="en-US" sz="2800">
                <a:solidFill>
                  <a:schemeClr val="bg1"/>
                </a:solidFill>
                <a:uFillTx/>
                <a:ea typeface="微软雅黑" charset="0"/>
              </a:rPr>
            </a:br>
            <a:r>
              <a:rPr lang="zh-CN" altLang="en-US" sz="2800">
                <a:solidFill>
                  <a:schemeClr val="bg1"/>
                </a:solidFill>
                <a:uFillTx/>
                <a:ea typeface="微软雅黑" charset="0"/>
              </a:rPr>
              <a:t>系统手机端</a:t>
            </a:r>
          </a:p>
        </p:txBody>
      </p:sp>
      <p:pic>
        <p:nvPicPr>
          <p:cNvPr id="2" name="图片 1" descr="美橙互联logo023"/>
          <p:cNvPicPr>
            <a:picLocks noChangeAspect="1"/>
          </p:cNvPicPr>
          <p:nvPr/>
        </p:nvPicPr>
        <p:blipFill>
          <a:blip r:embed="rId3" cstate="email"/>
          <a:stretch>
            <a:fillRect/>
          </a:stretch>
        </p:blipFill>
        <p:spPr>
          <a:xfrm>
            <a:off x="239395" y="202687"/>
            <a:ext cx="1562100" cy="450605"/>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rotWithShape="1">
          <a:blip r:embed="rId2" cstate="email"/>
          <a:stretch>
            <a:fillRect/>
          </a:stretch>
        </a:blipFill>
        <a:effectLst/>
      </p:bgPr>
    </p:bg>
    <p:spTree>
      <p:nvGrpSpPr>
        <p:cNvPr id="1" name=""/>
        <p:cNvGrpSpPr/>
        <p:nvPr/>
      </p:nvGrpSpPr>
      <p:grpSpPr>
        <a:xfrm>
          <a:off x="0" y="0"/>
          <a:ext cx="0" cy="0"/>
          <a:chOff x="0" y="0"/>
          <a:chExt cx="0" cy="0"/>
        </a:xfrm>
      </p:grpSpPr>
      <p:sp>
        <p:nvSpPr>
          <p:cNvPr id="4" name="标题 3"/>
          <p:cNvSpPr>
            <a:spLocks noGrp="1"/>
          </p:cNvSpPr>
          <p:nvPr>
            <p:ph type="title"/>
          </p:nvPr>
        </p:nvSpPr>
        <p:spPr>
          <a:xfrm>
            <a:off x="816610" y="382905"/>
            <a:ext cx="10515600" cy="804545"/>
          </a:xfrm>
        </p:spPr>
        <p:txBody>
          <a:bodyPr>
            <a:normAutofit/>
          </a:bodyPr>
          <a:lstStyle/>
          <a:p>
            <a:pPr algn="ctr"/>
            <a:r>
              <a:rPr lang="zh-CN" altLang="en-US" sz="3200" b="1" dirty="0">
                <a:solidFill>
                  <a:schemeClr val="bg1"/>
                </a:solidFill>
                <a:latin typeface="微软雅黑" pitchFamily="34" charset="-122"/>
                <a:ea typeface="微软雅黑" pitchFamily="34" charset="-122"/>
                <a:cs typeface="+mn-cs"/>
              </a:rPr>
              <a:t>在线留言</a:t>
            </a:r>
            <a:r>
              <a:rPr lang="zh-CN" altLang="en-US" sz="3200" b="1" dirty="0" smtClean="0">
                <a:solidFill>
                  <a:schemeClr val="bg1"/>
                </a:solidFill>
                <a:latin typeface="微软雅黑" pitchFamily="34" charset="-122"/>
                <a:ea typeface="微软雅黑" pitchFamily="34" charset="-122"/>
                <a:cs typeface="+mn-cs"/>
              </a:rPr>
              <a:t>板留住</a:t>
            </a:r>
            <a:r>
              <a:rPr lang="zh-CN" altLang="en-US" sz="3200" b="1" dirty="0">
                <a:solidFill>
                  <a:schemeClr val="bg1"/>
                </a:solidFill>
                <a:latin typeface="微软雅黑" pitchFamily="34" charset="-122"/>
                <a:ea typeface="微软雅黑" pitchFamily="34" charset="-122"/>
                <a:cs typeface="+mn-cs"/>
              </a:rPr>
              <a:t>潜在意向客户</a:t>
            </a:r>
          </a:p>
        </p:txBody>
      </p:sp>
      <p:sp>
        <p:nvSpPr>
          <p:cNvPr id="5" name="内容占位符 4"/>
          <p:cNvSpPr>
            <a:spLocks noGrp="1"/>
          </p:cNvSpPr>
          <p:nvPr>
            <p:ph idx="1"/>
          </p:nvPr>
        </p:nvSpPr>
        <p:spPr>
          <a:xfrm>
            <a:off x="1424940" y="1534795"/>
            <a:ext cx="9743440" cy="2874645"/>
          </a:xfrm>
        </p:spPr>
        <p:txBody>
          <a:bodyPr/>
          <a:lstStyle/>
          <a:p>
            <a:pPr marL="0" indent="0">
              <a:lnSpc>
                <a:spcPct val="150000"/>
              </a:lnSpc>
              <a:buNone/>
            </a:pPr>
            <a:r>
              <a:rPr lang="zh-CN" altLang="en-US" sz="1600" dirty="0" smtClean="0">
                <a:solidFill>
                  <a:schemeClr val="bg1"/>
                </a:solidFill>
                <a:latin typeface="微软雅黑" pitchFamily="34" charset="-122"/>
                <a:ea typeface="微软雅黑" pitchFamily="34" charset="-122"/>
              </a:rPr>
              <a:t>在线</a:t>
            </a:r>
            <a:r>
              <a:rPr lang="zh-CN" altLang="en-US" sz="1600" dirty="0">
                <a:solidFill>
                  <a:schemeClr val="bg1"/>
                </a:solidFill>
                <a:latin typeface="微软雅黑" pitchFamily="34" charset="-122"/>
                <a:ea typeface="微软雅黑" pitchFamily="34" charset="-122"/>
              </a:rPr>
              <a:t>留言板：一个即时的留言系统。</a:t>
            </a:r>
            <a:br>
              <a:rPr lang="zh-CN" altLang="en-US" sz="1600" dirty="0">
                <a:solidFill>
                  <a:schemeClr val="bg1"/>
                </a:solidFill>
                <a:latin typeface="微软雅黑" pitchFamily="34" charset="-122"/>
                <a:ea typeface="微软雅黑" pitchFamily="34" charset="-122"/>
              </a:rPr>
            </a:br>
            <a:r>
              <a:rPr lang="zh-CN" altLang="en-US" sz="1600" dirty="0">
                <a:solidFill>
                  <a:schemeClr val="bg1"/>
                </a:solidFill>
                <a:latin typeface="微软雅黑" pitchFamily="34" charset="-122"/>
                <a:ea typeface="微软雅黑" pitchFamily="34" charset="-122"/>
              </a:rPr>
              <a:t>并非所有企业都能提供</a:t>
            </a:r>
            <a:r>
              <a:rPr lang="en-US" altLang="zh-CN" sz="1600" dirty="0">
                <a:solidFill>
                  <a:schemeClr val="bg1"/>
                </a:solidFill>
                <a:latin typeface="微软雅黑" pitchFamily="34" charset="-122"/>
                <a:ea typeface="微软雅黑" pitchFamily="34" charset="-122"/>
              </a:rPr>
              <a:t>7*24</a:t>
            </a:r>
            <a:r>
              <a:rPr lang="zh-CN" altLang="en-US" sz="1600" dirty="0" smtClean="0">
                <a:solidFill>
                  <a:schemeClr val="bg1"/>
                </a:solidFill>
                <a:latin typeface="微软雅黑" pitchFamily="34" charset="-122"/>
                <a:ea typeface="微软雅黑" pitchFamily="34" charset="-122"/>
              </a:rPr>
              <a:t>小时</a:t>
            </a:r>
            <a:r>
              <a:rPr lang="zh-CN" altLang="en-US" sz="1600" dirty="0">
                <a:solidFill>
                  <a:schemeClr val="bg1"/>
                </a:solidFill>
                <a:latin typeface="微软雅黑" pitchFamily="34" charset="-122"/>
                <a:ea typeface="微软雅黑" pitchFamily="34" charset="-122"/>
              </a:rPr>
              <a:t>在线</a:t>
            </a:r>
            <a:r>
              <a:rPr lang="zh-CN" altLang="en-US" sz="1600" dirty="0" smtClean="0">
                <a:solidFill>
                  <a:schemeClr val="bg1"/>
                </a:solidFill>
                <a:latin typeface="微软雅黑" pitchFamily="34" charset="-122"/>
                <a:ea typeface="微软雅黑" pitchFamily="34" charset="-122"/>
              </a:rPr>
              <a:t>咨询服务。</a:t>
            </a:r>
            <a:r>
              <a:rPr lang="zh-CN" altLang="en-US" sz="1600" dirty="0">
                <a:solidFill>
                  <a:schemeClr val="bg1"/>
                </a:solidFill>
                <a:latin typeface="微软雅黑" pitchFamily="34" charset="-122"/>
                <a:ea typeface="微软雅黑" pitchFamily="34" charset="-122"/>
              </a:rPr>
              <a:t>那么在客</a:t>
            </a:r>
            <a:r>
              <a:rPr lang="zh-CN" altLang="en-US" sz="1600" dirty="0" smtClean="0">
                <a:solidFill>
                  <a:schemeClr val="bg1"/>
                </a:solidFill>
                <a:latin typeface="微软雅黑" pitchFamily="34" charset="-122"/>
                <a:ea typeface="微软雅黑" pitchFamily="34" charset="-122"/>
              </a:rPr>
              <a:t>服下班时，</a:t>
            </a:r>
            <a:r>
              <a:rPr lang="zh-CN" altLang="en-US" sz="1600" dirty="0">
                <a:solidFill>
                  <a:schemeClr val="bg1"/>
                </a:solidFill>
                <a:latin typeface="微软雅黑" pitchFamily="34" charset="-122"/>
                <a:ea typeface="微软雅黑" pitchFamily="34" charset="-122"/>
              </a:rPr>
              <a:t>留言板</a:t>
            </a:r>
            <a:r>
              <a:rPr lang="zh-CN" altLang="en-US" sz="1600" dirty="0" smtClean="0">
                <a:solidFill>
                  <a:schemeClr val="bg1"/>
                </a:solidFill>
                <a:latin typeface="微软雅黑" pitchFamily="34" charset="-122"/>
                <a:ea typeface="微软雅黑" pitchFamily="34" charset="-122"/>
              </a:rPr>
              <a:t>可为网站访客提供留言服务，快速收集相关咨询信息。</a:t>
            </a:r>
          </a:p>
          <a:p>
            <a:pPr marL="0" indent="0">
              <a:lnSpc>
                <a:spcPct val="150000"/>
              </a:lnSpc>
              <a:buNone/>
            </a:pPr>
            <a:r>
              <a:rPr lang="zh-CN" altLang="en-US" sz="1600" dirty="0" smtClean="0">
                <a:solidFill>
                  <a:srgbClr val="92D050"/>
                </a:solidFill>
                <a:latin typeface="微软雅黑" pitchFamily="34" charset="-122"/>
                <a:ea typeface="微软雅黑" pitchFamily="34" charset="-122"/>
              </a:rPr>
              <a:t/>
            </a:r>
            <a:br>
              <a:rPr lang="zh-CN" altLang="en-US" sz="1600" dirty="0" smtClean="0">
                <a:solidFill>
                  <a:srgbClr val="92D050"/>
                </a:solidFill>
                <a:latin typeface="微软雅黑" pitchFamily="34" charset="-122"/>
                <a:ea typeface="微软雅黑" pitchFamily="34" charset="-122"/>
              </a:rPr>
            </a:br>
            <a:r>
              <a:rPr lang="zh-CN" altLang="en-US" sz="1600" dirty="0" smtClean="0">
                <a:solidFill>
                  <a:srgbClr val="92D050"/>
                </a:solidFill>
                <a:latin typeface="微软雅黑" pitchFamily="34" charset="-122"/>
                <a:ea typeface="微软雅黑" pitchFamily="34" charset="-122"/>
              </a:rPr>
              <a:t>在销售或客服正常上班时，可以第一时间快速与客户联系。避免意向客户</a:t>
            </a:r>
            <a:r>
              <a:rPr lang="zh-CN" altLang="en-US" sz="1600" dirty="0">
                <a:solidFill>
                  <a:srgbClr val="92D050"/>
                </a:solidFill>
                <a:latin typeface="微软雅黑" pitchFamily="34" charset="-122"/>
                <a:ea typeface="微软雅黑" pitchFamily="34" charset="-122"/>
              </a:rPr>
              <a:t>流失，更好地提高成交转化率。</a:t>
            </a:r>
          </a:p>
          <a:p>
            <a:pPr marL="0" indent="0">
              <a:lnSpc>
                <a:spcPct val="150000"/>
              </a:lnSpc>
              <a:buNone/>
            </a:pPr>
            <a:endParaRPr lang="en-US" altLang="zh-CN" sz="1600" dirty="0" smtClean="0">
              <a:solidFill>
                <a:schemeClr val="tx1"/>
              </a:solidFill>
              <a:uFillTx/>
              <a:latin typeface="微软雅黑" pitchFamily="34" charset="-122"/>
              <a:ea typeface="微软雅黑" pitchFamily="34" charset="-122"/>
            </a:endParaRPr>
          </a:p>
          <a:p>
            <a:pPr marL="0" indent="0">
              <a:lnSpc>
                <a:spcPct val="150000"/>
              </a:lnSpc>
              <a:buNone/>
            </a:pPr>
            <a:endParaRPr lang="en-US" altLang="zh-CN" sz="1600" dirty="0">
              <a:ea typeface="微软雅黑" charset="0"/>
            </a:endParaRPr>
          </a:p>
        </p:txBody>
      </p:sp>
      <p:pic>
        <p:nvPicPr>
          <p:cNvPr id="2" name="图片 1" descr="美橙互联logo023"/>
          <p:cNvPicPr>
            <a:picLocks noChangeAspect="1"/>
          </p:cNvPicPr>
          <p:nvPr/>
        </p:nvPicPr>
        <p:blipFill>
          <a:blip r:embed="rId3" cstate="email"/>
          <a:stretch>
            <a:fillRect/>
          </a:stretch>
        </p:blipFill>
        <p:spPr>
          <a:xfrm>
            <a:off x="239395" y="202687"/>
            <a:ext cx="1562100" cy="450605"/>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rotWithShape="1">
          <a:blip r:embed="rId2" cstate="email"/>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181610" y="1155065"/>
            <a:ext cx="11777345" cy="483235"/>
          </a:xfrm>
          <a:prstGeom prst="rect">
            <a:avLst/>
          </a:prstGeom>
          <a:noFill/>
        </p:spPr>
        <p:txBody>
          <a:bodyPr wrap="square" rtlCol="0">
            <a:spAutoFit/>
          </a:bodyPr>
          <a:lstStyle/>
          <a:p>
            <a:pPr algn="ctr"/>
            <a:r>
              <a:rPr lang="zh-CN" altLang="en-US" sz="2400" dirty="0" smtClean="0">
                <a:solidFill>
                  <a:schemeClr val="bg1"/>
                </a:solidFill>
                <a:latin typeface="微软雅黑" pitchFamily="34" charset="-122"/>
                <a:ea typeface="微软雅黑" pitchFamily="34" charset="-122"/>
              </a:rPr>
              <a:t>一</a:t>
            </a:r>
            <a:r>
              <a:rPr lang="zh-CN" altLang="en-US" sz="2400" dirty="0">
                <a:solidFill>
                  <a:schemeClr val="bg1"/>
                </a:solidFill>
                <a:latin typeface="微软雅黑" pitchFamily="34" charset="-122"/>
                <a:ea typeface="微软雅黑" pitchFamily="34" charset="-122"/>
              </a:rPr>
              <a:t>键无忧创建，自定义留言模块样式、</a:t>
            </a:r>
            <a:r>
              <a:rPr lang="zh-CN" altLang="en-US" sz="2400" dirty="0" smtClean="0">
                <a:solidFill>
                  <a:schemeClr val="bg1"/>
                </a:solidFill>
                <a:latin typeface="微软雅黑" pitchFamily="34" charset="-122"/>
                <a:ea typeface="微软雅黑" pitchFamily="34" charset="-122"/>
              </a:rPr>
              <a:t>内容，并</a:t>
            </a:r>
            <a:r>
              <a:rPr lang="zh-CN" altLang="en-US" sz="2400" dirty="0">
                <a:solidFill>
                  <a:schemeClr val="bg1"/>
                </a:solidFill>
                <a:latin typeface="微软雅黑" pitchFamily="34" charset="-122"/>
                <a:ea typeface="微软雅黑" pitchFamily="34" charset="-122"/>
              </a:rPr>
              <a:t>提供便捷的留言管理</a:t>
            </a:r>
            <a:endParaRPr lang="zh-CN" altLang="en-US" dirty="0">
              <a:latin typeface="微软雅黑" pitchFamily="34" charset="-122"/>
              <a:ea typeface="微软雅黑" pitchFamily="34" charset="-122"/>
            </a:endParaRPr>
          </a:p>
        </p:txBody>
      </p:sp>
      <p:pic>
        <p:nvPicPr>
          <p:cNvPr id="3" name="图片 2" descr="美橙互联logo023"/>
          <p:cNvPicPr>
            <a:picLocks noChangeAspect="1"/>
          </p:cNvPicPr>
          <p:nvPr/>
        </p:nvPicPr>
        <p:blipFill>
          <a:blip r:embed="rId3" cstate="email"/>
          <a:stretch>
            <a:fillRect/>
          </a:stretch>
        </p:blipFill>
        <p:spPr>
          <a:xfrm>
            <a:off x="239395" y="202687"/>
            <a:ext cx="1562100" cy="450605"/>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rotWithShape="1">
          <a:blip r:embed="rId2" cstate="email"/>
          <a:stretch>
            <a:fillRect/>
          </a:stretch>
        </a:blipFill>
        <a:effectLst/>
      </p:bgPr>
    </p:bg>
    <p:spTree>
      <p:nvGrpSpPr>
        <p:cNvPr id="1" name=""/>
        <p:cNvGrpSpPr/>
        <p:nvPr/>
      </p:nvGrpSpPr>
      <p:grpSpPr>
        <a:xfrm>
          <a:off x="0" y="0"/>
          <a:ext cx="0" cy="0"/>
          <a:chOff x="0" y="0"/>
          <a:chExt cx="0" cy="0"/>
        </a:xfrm>
      </p:grpSpPr>
      <p:sp>
        <p:nvSpPr>
          <p:cNvPr id="4" name="标题 3"/>
          <p:cNvSpPr>
            <a:spLocks noGrp="1"/>
          </p:cNvSpPr>
          <p:nvPr>
            <p:ph type="title"/>
          </p:nvPr>
        </p:nvSpPr>
        <p:spPr>
          <a:xfrm>
            <a:off x="444500" y="1654175"/>
            <a:ext cx="7097395" cy="794385"/>
          </a:xfrm>
        </p:spPr>
        <p:txBody>
          <a:bodyPr>
            <a:normAutofit/>
          </a:bodyPr>
          <a:lstStyle/>
          <a:p>
            <a:pPr algn="l"/>
            <a:r>
              <a:rPr lang="zh-CN" altLang="en-US" sz="3200" dirty="0">
                <a:solidFill>
                  <a:schemeClr val="bg1"/>
                </a:solidFill>
                <a:latin typeface="微软雅黑" charset="0"/>
                <a:ea typeface="微软雅黑" charset="0"/>
              </a:rPr>
              <a:t>超强</a:t>
            </a:r>
            <a:r>
              <a:rPr lang="zh-CN" altLang="en-US" sz="3200" dirty="0" smtClean="0">
                <a:solidFill>
                  <a:schemeClr val="bg1"/>
                </a:solidFill>
                <a:latin typeface="微软雅黑" charset="0"/>
                <a:ea typeface="微软雅黑" charset="0"/>
              </a:rPr>
              <a:t>电</a:t>
            </a:r>
            <a:r>
              <a:rPr lang="zh-CN" altLang="en-US" sz="3200" dirty="0">
                <a:solidFill>
                  <a:schemeClr val="bg1"/>
                </a:solidFill>
                <a:latin typeface="微软雅黑" charset="0"/>
                <a:ea typeface="微软雅黑" charset="0"/>
              </a:rPr>
              <a:t>商管理引爆成交量（在线交易）</a:t>
            </a:r>
          </a:p>
        </p:txBody>
      </p:sp>
      <p:sp>
        <p:nvSpPr>
          <p:cNvPr id="5" name="内容占位符 4"/>
          <p:cNvSpPr>
            <a:spLocks noGrp="1"/>
          </p:cNvSpPr>
          <p:nvPr>
            <p:ph idx="1"/>
          </p:nvPr>
        </p:nvSpPr>
        <p:spPr>
          <a:xfrm>
            <a:off x="463550" y="2635250"/>
            <a:ext cx="7035800" cy="2369820"/>
          </a:xfrm>
        </p:spPr>
        <p:txBody>
          <a:bodyPr>
            <a:noAutofit/>
          </a:bodyPr>
          <a:lstStyle/>
          <a:p>
            <a:pPr marL="0" indent="0">
              <a:lnSpc>
                <a:spcPct val="100000"/>
              </a:lnSpc>
              <a:buNone/>
            </a:pPr>
            <a:r>
              <a:rPr lang="zh-CN" altLang="zh-CN" sz="1600" dirty="0">
                <a:solidFill>
                  <a:schemeClr val="bg1"/>
                </a:solidFill>
                <a:latin typeface="微软雅黑" pitchFamily="34" charset="-122"/>
                <a:ea typeface="微软雅黑" pitchFamily="34" charset="-122"/>
                <a:sym typeface="+mn-ea"/>
              </a:rPr>
              <a:t>●  </a:t>
            </a:r>
            <a:r>
              <a:rPr lang="zh-CN" altLang="en-US" sz="1600" dirty="0" smtClean="0">
                <a:solidFill>
                  <a:schemeClr val="bg1"/>
                </a:solidFill>
                <a:latin typeface="微软雅黑" pitchFamily="34" charset="-122"/>
                <a:ea typeface="微软雅黑" pitchFamily="34" charset="-122"/>
                <a:sym typeface="+mn-ea"/>
              </a:rPr>
              <a:t>魅游建站</a:t>
            </a:r>
            <a:r>
              <a:rPr lang="zh-CN" altLang="en-US" sz="1600" dirty="0" smtClean="0">
                <a:solidFill>
                  <a:schemeClr val="bg1"/>
                </a:solidFill>
                <a:uFillTx/>
                <a:latin typeface="微软雅黑" charset="0"/>
                <a:ea typeface="微软雅黑" charset="0"/>
              </a:rPr>
              <a:t>营</a:t>
            </a:r>
            <a:r>
              <a:rPr lang="zh-CN" altLang="en-US" sz="1600" dirty="0">
                <a:solidFill>
                  <a:schemeClr val="bg1"/>
                </a:solidFill>
                <a:uFillTx/>
                <a:latin typeface="微软雅黑" charset="0"/>
                <a:ea typeface="微软雅黑" charset="0"/>
              </a:rPr>
              <a:t>销版拥有强大的商品管理、交易管理、物流配送管理；</a:t>
            </a:r>
            <a:br>
              <a:rPr lang="zh-CN" altLang="en-US" sz="1600" dirty="0">
                <a:solidFill>
                  <a:schemeClr val="bg1"/>
                </a:solidFill>
                <a:uFillTx/>
                <a:latin typeface="微软雅黑" charset="0"/>
                <a:ea typeface="微软雅黑" charset="0"/>
              </a:rPr>
            </a:br>
            <a:endParaRPr lang="zh-CN" altLang="en-US" sz="1600" dirty="0">
              <a:solidFill>
                <a:schemeClr val="bg1"/>
              </a:solidFill>
              <a:uFillTx/>
              <a:latin typeface="微软雅黑" charset="0"/>
              <a:ea typeface="微软雅黑" charset="0"/>
            </a:endParaRPr>
          </a:p>
          <a:p>
            <a:pPr marL="0" indent="0">
              <a:lnSpc>
                <a:spcPct val="100000"/>
              </a:lnSpc>
              <a:buNone/>
            </a:pPr>
            <a:r>
              <a:rPr lang="zh-CN" altLang="zh-CN" sz="1600" dirty="0">
                <a:solidFill>
                  <a:schemeClr val="bg1"/>
                </a:solidFill>
                <a:latin typeface="微软雅黑" pitchFamily="34" charset="-122"/>
                <a:ea typeface="微软雅黑" pitchFamily="34" charset="-122"/>
                <a:sym typeface="+mn-ea"/>
              </a:rPr>
              <a:t>●  </a:t>
            </a:r>
            <a:r>
              <a:rPr lang="zh-CN" altLang="en-US" sz="1600" dirty="0">
                <a:solidFill>
                  <a:schemeClr val="bg1"/>
                </a:solidFill>
                <a:uFillTx/>
                <a:latin typeface="微软雅黑" charset="0"/>
                <a:ea typeface="微软雅黑" charset="0"/>
                <a:sym typeface="+mn-ea"/>
              </a:rPr>
              <a:t>方便快捷的购物车及支付方式</a:t>
            </a:r>
            <a:r>
              <a:rPr lang="zh-CN" altLang="en-US" sz="1600" dirty="0" smtClean="0">
                <a:solidFill>
                  <a:schemeClr val="bg1"/>
                </a:solidFill>
                <a:uFillTx/>
                <a:latin typeface="微软雅黑" charset="0"/>
                <a:ea typeface="微软雅黑" charset="0"/>
                <a:sym typeface="+mn-ea"/>
              </a:rPr>
              <a:t>促进成交</a:t>
            </a:r>
            <a:r>
              <a:rPr lang="zh-CN" altLang="en-US" sz="1600" dirty="0">
                <a:solidFill>
                  <a:schemeClr val="bg1"/>
                </a:solidFill>
                <a:uFillTx/>
                <a:latin typeface="微软雅黑" charset="0"/>
                <a:ea typeface="微软雅黑" charset="0"/>
                <a:sym typeface="+mn-ea"/>
              </a:rPr>
              <a:t>；</a:t>
            </a:r>
            <a:br>
              <a:rPr lang="zh-CN" altLang="en-US" sz="1600" dirty="0">
                <a:solidFill>
                  <a:schemeClr val="bg1"/>
                </a:solidFill>
                <a:uFillTx/>
                <a:latin typeface="微软雅黑" charset="0"/>
                <a:ea typeface="微软雅黑" charset="0"/>
                <a:sym typeface="+mn-ea"/>
              </a:rPr>
            </a:br>
            <a:endParaRPr lang="zh-CN" altLang="en-US" sz="1600" dirty="0">
              <a:solidFill>
                <a:schemeClr val="bg1"/>
              </a:solidFill>
              <a:uFillTx/>
              <a:latin typeface="微软雅黑" charset="0"/>
              <a:ea typeface="微软雅黑" charset="0"/>
              <a:sym typeface="+mn-ea"/>
            </a:endParaRPr>
          </a:p>
          <a:p>
            <a:pPr marL="0" indent="0">
              <a:lnSpc>
                <a:spcPct val="100000"/>
              </a:lnSpc>
              <a:buNone/>
            </a:pPr>
            <a:r>
              <a:rPr lang="zh-CN" altLang="zh-CN" sz="1600" dirty="0">
                <a:solidFill>
                  <a:schemeClr val="bg1"/>
                </a:solidFill>
                <a:latin typeface="微软雅黑" pitchFamily="34" charset="-122"/>
                <a:ea typeface="微软雅黑" pitchFamily="34" charset="-122"/>
                <a:sym typeface="+mn-ea"/>
              </a:rPr>
              <a:t>●  </a:t>
            </a:r>
            <a:r>
              <a:rPr lang="zh-CN" altLang="en-US" sz="1600" dirty="0">
                <a:solidFill>
                  <a:schemeClr val="bg1"/>
                </a:solidFill>
                <a:uFillTx/>
                <a:latin typeface="微软雅黑" charset="0"/>
                <a:ea typeface="微软雅黑" charset="0"/>
              </a:rPr>
              <a:t>团购、秒杀、砍</a:t>
            </a:r>
            <a:r>
              <a:rPr lang="zh-CN" altLang="en-US" sz="1600" dirty="0" smtClean="0">
                <a:solidFill>
                  <a:schemeClr val="bg1"/>
                </a:solidFill>
                <a:uFillTx/>
                <a:latin typeface="微软雅黑" charset="0"/>
                <a:ea typeface="微软雅黑" charset="0"/>
              </a:rPr>
              <a:t>价等电子商务功能，</a:t>
            </a:r>
            <a:r>
              <a:rPr lang="zh-CN" altLang="en-US" sz="1600" dirty="0" smtClean="0">
                <a:solidFill>
                  <a:schemeClr val="bg1"/>
                </a:solidFill>
                <a:latin typeface="微软雅黑" charset="0"/>
                <a:ea typeface="微软雅黑" charset="0"/>
              </a:rPr>
              <a:t>营销推广更有效，</a:t>
            </a:r>
            <a:r>
              <a:rPr lang="zh-CN" altLang="en-US" sz="1600" dirty="0" smtClean="0">
                <a:solidFill>
                  <a:schemeClr val="bg1"/>
                </a:solidFill>
                <a:uFillTx/>
                <a:latin typeface="微软雅黑" charset="0"/>
                <a:ea typeface="微软雅黑" charset="0"/>
              </a:rPr>
              <a:t>销量增长</a:t>
            </a:r>
            <a:r>
              <a:rPr lang="en-US" altLang="zh-CN" sz="1600" dirty="0" smtClean="0">
                <a:solidFill>
                  <a:schemeClr val="bg1"/>
                </a:solidFill>
                <a:uFillTx/>
                <a:latin typeface="微软雅黑" charset="0"/>
                <a:ea typeface="微软雅黑" charset="0"/>
              </a:rPr>
              <a:t>SOEASY</a:t>
            </a:r>
            <a:r>
              <a:rPr lang="zh-CN" altLang="en-US" sz="1600" dirty="0" smtClean="0">
                <a:solidFill>
                  <a:schemeClr val="bg1"/>
                </a:solidFill>
                <a:uFillTx/>
                <a:latin typeface="微软雅黑" charset="0"/>
                <a:ea typeface="微软雅黑" charset="0"/>
              </a:rPr>
              <a:t>；</a:t>
            </a:r>
            <a:br>
              <a:rPr lang="zh-CN" altLang="en-US" sz="1600" dirty="0" smtClean="0">
                <a:solidFill>
                  <a:schemeClr val="bg1"/>
                </a:solidFill>
                <a:uFillTx/>
                <a:latin typeface="微软雅黑" charset="0"/>
                <a:ea typeface="微软雅黑" charset="0"/>
              </a:rPr>
            </a:br>
            <a:endParaRPr lang="zh-CN" altLang="en-US" sz="1600" dirty="0" smtClean="0">
              <a:solidFill>
                <a:schemeClr val="bg1"/>
              </a:solidFill>
              <a:uFillTx/>
              <a:latin typeface="微软雅黑" charset="0"/>
              <a:ea typeface="微软雅黑" charset="0"/>
            </a:endParaRPr>
          </a:p>
          <a:p>
            <a:pPr marL="0" indent="0">
              <a:lnSpc>
                <a:spcPct val="100000"/>
              </a:lnSpc>
              <a:buNone/>
            </a:pPr>
            <a:r>
              <a:rPr lang="zh-CN" altLang="zh-CN" sz="1600" dirty="0">
                <a:solidFill>
                  <a:schemeClr val="bg1"/>
                </a:solidFill>
                <a:latin typeface="微软雅黑" pitchFamily="34" charset="-122"/>
                <a:ea typeface="微软雅黑" pitchFamily="34" charset="-122"/>
                <a:sym typeface="+mn-ea"/>
              </a:rPr>
              <a:t>●  </a:t>
            </a:r>
            <a:r>
              <a:rPr lang="zh-CN" altLang="en-US" sz="1600" dirty="0">
                <a:solidFill>
                  <a:schemeClr val="bg1"/>
                </a:solidFill>
                <a:uFillTx/>
                <a:latin typeface="微软雅黑" charset="0"/>
                <a:ea typeface="微软雅黑" charset="0"/>
              </a:rPr>
              <a:t>流量、</a:t>
            </a:r>
            <a:r>
              <a:rPr lang="zh-CN" altLang="en-US" sz="1600" dirty="0" smtClean="0">
                <a:solidFill>
                  <a:schemeClr val="bg1"/>
                </a:solidFill>
                <a:uFillTx/>
                <a:latin typeface="微软雅黑" charset="0"/>
                <a:ea typeface="微软雅黑" charset="0"/>
              </a:rPr>
              <a:t>业绩等统计分析</a:t>
            </a:r>
            <a:r>
              <a:rPr lang="zh-CN" altLang="en-US" sz="1600" dirty="0">
                <a:solidFill>
                  <a:schemeClr val="bg1"/>
                </a:solidFill>
                <a:uFillTx/>
                <a:latin typeface="微软雅黑" charset="0"/>
                <a:ea typeface="微软雅黑" charset="0"/>
              </a:rPr>
              <a:t>尽在掌握中</a:t>
            </a:r>
            <a:r>
              <a:rPr lang="zh-CN" altLang="en-US" sz="1600" dirty="0" smtClean="0">
                <a:solidFill>
                  <a:schemeClr val="bg1"/>
                </a:solidFill>
                <a:uFillTx/>
                <a:latin typeface="微软雅黑" charset="0"/>
                <a:ea typeface="微软雅黑" charset="0"/>
              </a:rPr>
              <a:t>。</a:t>
            </a:r>
          </a:p>
        </p:txBody>
      </p:sp>
      <p:pic>
        <p:nvPicPr>
          <p:cNvPr id="2" name="图片 1" descr="美橙互联logo023"/>
          <p:cNvPicPr>
            <a:picLocks noChangeAspect="1"/>
          </p:cNvPicPr>
          <p:nvPr/>
        </p:nvPicPr>
        <p:blipFill>
          <a:blip r:embed="rId3" cstate="email"/>
          <a:stretch>
            <a:fillRect/>
          </a:stretch>
        </p:blipFill>
        <p:spPr>
          <a:xfrm>
            <a:off x="239395" y="202687"/>
            <a:ext cx="1562100" cy="450605"/>
          </a:xfrm>
          <a:prstGeom prst="rect">
            <a:avLst/>
          </a:prstGeom>
        </p:spPr>
      </p:pic>
      <p:sp>
        <p:nvSpPr>
          <p:cNvPr id="3" name="文本框 2"/>
          <p:cNvSpPr txBox="1"/>
          <p:nvPr/>
        </p:nvSpPr>
        <p:spPr>
          <a:xfrm>
            <a:off x="5177790" y="453390"/>
            <a:ext cx="2206625" cy="548640"/>
          </a:xfrm>
          <a:prstGeom prst="rect">
            <a:avLst/>
          </a:prstGeom>
          <a:noFill/>
        </p:spPr>
        <p:txBody>
          <a:bodyPr wrap="square" rtlCol="0">
            <a:spAutoFit/>
          </a:bodyPr>
          <a:lstStyle/>
          <a:p>
            <a:pPr algn="ctr"/>
            <a:r>
              <a:rPr lang="zh-CN" altLang="en-US" sz="2800" b="1">
                <a:solidFill>
                  <a:schemeClr val="bg1"/>
                </a:solidFill>
                <a:latin typeface="微软雅黑" charset="0"/>
                <a:ea typeface="微软雅黑" charset="0"/>
                <a:sym typeface="+mn-ea"/>
              </a:rPr>
              <a:t>核心价值四</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blipFill rotWithShape="1">
          <a:blip r:embed="rId2" cstate="email"/>
          <a:stretch>
            <a:fillRect/>
          </a:stretch>
        </a:blipFill>
        <a:effectLst/>
      </p:bgPr>
    </p:bg>
    <p:spTree>
      <p:nvGrpSpPr>
        <p:cNvPr id="1" name=""/>
        <p:cNvGrpSpPr/>
        <p:nvPr/>
      </p:nvGrpSpPr>
      <p:grpSpPr>
        <a:xfrm>
          <a:off x="0" y="0"/>
          <a:ext cx="0" cy="0"/>
          <a:chOff x="0" y="0"/>
          <a:chExt cx="0" cy="0"/>
        </a:xfrm>
      </p:grpSpPr>
      <p:sp>
        <p:nvSpPr>
          <p:cNvPr id="3" name="标题 3"/>
          <p:cNvSpPr>
            <a:spLocks noGrp="1"/>
          </p:cNvSpPr>
          <p:nvPr/>
        </p:nvSpPr>
        <p:spPr>
          <a:xfrm>
            <a:off x="608330" y="1560195"/>
            <a:ext cx="6322060" cy="132588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l"/>
            <a:r>
              <a:rPr lang="zh-CN" altLang="en-US" sz="4000" dirty="0">
                <a:solidFill>
                  <a:schemeClr val="bg1"/>
                </a:solidFill>
                <a:latin typeface="微软雅黑" charset="0"/>
                <a:ea typeface="微软雅黑" charset="0"/>
              </a:rPr>
              <a:t>强大的商品管理</a:t>
            </a:r>
          </a:p>
        </p:txBody>
      </p:sp>
      <p:sp>
        <p:nvSpPr>
          <p:cNvPr id="5" name="内容占位符 4"/>
          <p:cNvSpPr>
            <a:spLocks noGrp="1"/>
          </p:cNvSpPr>
          <p:nvPr/>
        </p:nvSpPr>
        <p:spPr>
          <a:xfrm>
            <a:off x="611505" y="2753995"/>
            <a:ext cx="5932170" cy="252412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marL="0" indent="0">
              <a:lnSpc>
                <a:spcPct val="170000"/>
              </a:lnSpc>
              <a:buNone/>
            </a:pPr>
            <a:r>
              <a:rPr lang="zh-CN" altLang="en-US" sz="1600" dirty="0" smtClean="0">
                <a:solidFill>
                  <a:schemeClr val="bg1"/>
                </a:solidFill>
                <a:uFillTx/>
                <a:latin typeface="微软雅黑" charset="0"/>
                <a:ea typeface="微软雅黑" charset="0"/>
              </a:rPr>
              <a:t>魅游建站商</a:t>
            </a:r>
            <a:r>
              <a:rPr lang="zh-CN" altLang="en-US" sz="1600" dirty="0">
                <a:solidFill>
                  <a:schemeClr val="bg1"/>
                </a:solidFill>
                <a:uFillTx/>
                <a:latin typeface="微软雅黑" charset="0"/>
                <a:ea typeface="微软雅黑" charset="0"/>
              </a:rPr>
              <a:t>品管理，包含产品添加、详情编辑、分类展示、属性、规格、标签、库存、产品留言、产品评论、导入导出等八大项主要管理功能。 丰富的细节设置，满足企业商家对产品多元化的展示、使用需求，网站体验更好，营销更具说服力</a:t>
            </a:r>
            <a:r>
              <a:rPr lang="en-US" altLang="zh-CN" sz="1600" dirty="0">
                <a:solidFill>
                  <a:schemeClr val="bg1"/>
                </a:solidFill>
                <a:uFillTx/>
                <a:latin typeface="微软雅黑" charset="0"/>
                <a:ea typeface="微软雅黑" charset="0"/>
              </a:rPr>
              <a:t>.</a:t>
            </a:r>
          </a:p>
          <a:p>
            <a:endParaRPr lang="zh-CN" altLang="en-US" sz="1600" dirty="0">
              <a:solidFill>
                <a:schemeClr val="tx1"/>
              </a:solidFill>
              <a:uFillTx/>
              <a:ea typeface="微软雅黑" charset="0"/>
            </a:endParaRPr>
          </a:p>
        </p:txBody>
      </p:sp>
      <p:pic>
        <p:nvPicPr>
          <p:cNvPr id="2" name="图片 1" descr="美橙互联logo023"/>
          <p:cNvPicPr>
            <a:picLocks noChangeAspect="1"/>
          </p:cNvPicPr>
          <p:nvPr/>
        </p:nvPicPr>
        <p:blipFill>
          <a:blip r:embed="rId3" cstate="email"/>
          <a:stretch>
            <a:fillRect/>
          </a:stretch>
        </p:blipFill>
        <p:spPr>
          <a:xfrm>
            <a:off x="239395" y="202687"/>
            <a:ext cx="1562100" cy="450605"/>
          </a:xfrm>
          <a:prstGeom prst="rect">
            <a:avLst/>
          </a:prstGeom>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blipFill rotWithShape="1">
          <a:blip r:embed="rId2" cstate="email"/>
          <a:stretch>
            <a:fillRect/>
          </a:stretch>
        </a:blipFill>
        <a:effectLst/>
      </p:bgPr>
    </p:bg>
    <p:spTree>
      <p:nvGrpSpPr>
        <p:cNvPr id="1" name=""/>
        <p:cNvGrpSpPr/>
        <p:nvPr/>
      </p:nvGrpSpPr>
      <p:grpSpPr>
        <a:xfrm>
          <a:off x="0" y="0"/>
          <a:ext cx="0" cy="0"/>
          <a:chOff x="0" y="0"/>
          <a:chExt cx="0" cy="0"/>
        </a:xfrm>
      </p:grpSpPr>
      <p:sp>
        <p:nvSpPr>
          <p:cNvPr id="4" name="标题 3"/>
          <p:cNvSpPr>
            <a:spLocks noGrp="1"/>
          </p:cNvSpPr>
          <p:nvPr>
            <p:ph type="title"/>
          </p:nvPr>
        </p:nvSpPr>
        <p:spPr>
          <a:xfrm>
            <a:off x="845820" y="646430"/>
            <a:ext cx="10515600" cy="1325563"/>
          </a:xfrm>
        </p:spPr>
        <p:txBody>
          <a:bodyPr/>
          <a:lstStyle/>
          <a:p>
            <a:pPr algn="ctr"/>
            <a:r>
              <a:rPr lang="zh-CN" altLang="en-US">
                <a:solidFill>
                  <a:schemeClr val="bg1"/>
                </a:solidFill>
                <a:uFillTx/>
                <a:ea typeface="微软雅黑" charset="0"/>
              </a:rPr>
              <a:t>商品管理功能设置界面</a:t>
            </a:r>
          </a:p>
        </p:txBody>
      </p:sp>
      <p:pic>
        <p:nvPicPr>
          <p:cNvPr id="2" name="图片 1" descr="美橙互联logo023"/>
          <p:cNvPicPr>
            <a:picLocks noChangeAspect="1"/>
          </p:cNvPicPr>
          <p:nvPr/>
        </p:nvPicPr>
        <p:blipFill>
          <a:blip r:embed="rId3" cstate="email"/>
          <a:stretch>
            <a:fillRect/>
          </a:stretch>
        </p:blipFill>
        <p:spPr>
          <a:xfrm>
            <a:off x="239395" y="202687"/>
            <a:ext cx="1562100" cy="450605"/>
          </a:xfrm>
          <a:prstGeom prst="rect">
            <a:avLst/>
          </a:prstGeo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0">
  <p:cSld>
    <p:bg>
      <p:bgPr>
        <a:blipFill rotWithShape="1">
          <a:blip r:embed="rId2" cstate="email"/>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622935" y="1781175"/>
            <a:ext cx="4231005" cy="1136650"/>
          </a:xfrm>
        </p:spPr>
        <p:txBody>
          <a:bodyPr/>
          <a:lstStyle/>
          <a:p>
            <a:pPr algn="l"/>
            <a:r>
              <a:rPr lang="zh-CN" altLang="en-US" sz="4000" dirty="0" smtClean="0">
                <a:solidFill>
                  <a:schemeClr val="bg1"/>
                </a:solidFill>
                <a:uFillTx/>
                <a:ea typeface="微软雅黑" charset="0"/>
              </a:rPr>
              <a:t>便捷的交易</a:t>
            </a:r>
            <a:r>
              <a:rPr lang="zh-CN" altLang="en-US" sz="4000" dirty="0">
                <a:solidFill>
                  <a:schemeClr val="bg1"/>
                </a:solidFill>
                <a:uFillTx/>
                <a:ea typeface="微软雅黑" charset="0"/>
              </a:rPr>
              <a:t>管理</a:t>
            </a:r>
          </a:p>
        </p:txBody>
      </p:sp>
      <p:sp>
        <p:nvSpPr>
          <p:cNvPr id="3" name="内容占位符 2"/>
          <p:cNvSpPr>
            <a:spLocks noGrp="1"/>
          </p:cNvSpPr>
          <p:nvPr>
            <p:ph idx="1"/>
          </p:nvPr>
        </p:nvSpPr>
        <p:spPr>
          <a:xfrm>
            <a:off x="656590" y="2986405"/>
            <a:ext cx="6577965" cy="2416175"/>
          </a:xfrm>
        </p:spPr>
        <p:txBody>
          <a:bodyPr>
            <a:normAutofit fontScale="92500" lnSpcReduction="10000"/>
          </a:bodyPr>
          <a:lstStyle/>
          <a:p>
            <a:pPr>
              <a:lnSpc>
                <a:spcPct val="150000"/>
              </a:lnSpc>
            </a:pPr>
            <a:r>
              <a:rPr lang="zh-CN" altLang="en-US" sz="1800" dirty="0" smtClean="0">
                <a:solidFill>
                  <a:schemeClr val="bg1"/>
                </a:solidFill>
                <a:latin typeface="微软雅黑" charset="0"/>
                <a:ea typeface="微软雅黑" charset="0"/>
              </a:rPr>
              <a:t>魅游建站拥</a:t>
            </a:r>
            <a:r>
              <a:rPr lang="zh-CN" altLang="en-US" sz="1800" dirty="0">
                <a:solidFill>
                  <a:schemeClr val="bg1"/>
                </a:solidFill>
                <a:latin typeface="微软雅黑" charset="0"/>
                <a:ea typeface="微软雅黑" charset="0"/>
              </a:rPr>
              <a:t>有完善</a:t>
            </a:r>
            <a:r>
              <a:rPr lang="zh-CN" altLang="en-US" sz="1800" dirty="0" smtClean="0">
                <a:solidFill>
                  <a:schemeClr val="bg1"/>
                </a:solidFill>
                <a:latin typeface="微软雅黑" charset="0"/>
                <a:ea typeface="微软雅黑" charset="0"/>
              </a:rPr>
              <a:t>的</a:t>
            </a:r>
            <a:r>
              <a:rPr lang="en-US" altLang="zh-CN" sz="1800" dirty="0" smtClean="0">
                <a:solidFill>
                  <a:schemeClr val="bg1"/>
                </a:solidFill>
                <a:latin typeface="微软雅黑" charset="0"/>
                <a:ea typeface="微软雅黑" charset="0"/>
              </a:rPr>
              <a:t>PC</a:t>
            </a:r>
            <a:r>
              <a:rPr lang="zh-CN" altLang="en-US" sz="1800" dirty="0" smtClean="0">
                <a:solidFill>
                  <a:schemeClr val="bg1"/>
                </a:solidFill>
                <a:uFillTx/>
                <a:latin typeface="微软雅黑" charset="0"/>
                <a:ea typeface="微软雅黑" charset="0"/>
              </a:rPr>
              <a:t>版</a:t>
            </a:r>
            <a:r>
              <a:rPr lang="zh-CN" altLang="en-US" sz="1800" dirty="0">
                <a:solidFill>
                  <a:schemeClr val="bg1"/>
                </a:solidFill>
                <a:latin typeface="微软雅黑" charset="0"/>
                <a:ea typeface="微软雅黑" charset="0"/>
              </a:rPr>
              <a:t>、</a:t>
            </a:r>
            <a:r>
              <a:rPr lang="zh-CN" altLang="en-US" sz="1800" dirty="0" smtClean="0">
                <a:solidFill>
                  <a:schemeClr val="bg1"/>
                </a:solidFill>
                <a:uFillTx/>
                <a:latin typeface="微软雅黑" charset="0"/>
                <a:ea typeface="微软雅黑" charset="0"/>
              </a:rPr>
              <a:t>手机</a:t>
            </a:r>
            <a:r>
              <a:rPr lang="zh-CN" altLang="en-US" sz="1800" dirty="0">
                <a:solidFill>
                  <a:schemeClr val="bg1"/>
                </a:solidFill>
                <a:uFillTx/>
                <a:latin typeface="微软雅黑" charset="0"/>
                <a:ea typeface="微软雅黑" charset="0"/>
              </a:rPr>
              <a:t>微信</a:t>
            </a:r>
            <a:r>
              <a:rPr lang="zh-CN" altLang="en-US" sz="1800" dirty="0" smtClean="0">
                <a:solidFill>
                  <a:schemeClr val="bg1"/>
                </a:solidFill>
                <a:uFillTx/>
                <a:latin typeface="微软雅黑" charset="0"/>
                <a:ea typeface="微软雅黑" charset="0"/>
              </a:rPr>
              <a:t>版在线</a:t>
            </a:r>
            <a:r>
              <a:rPr lang="zh-CN" altLang="en-US" sz="1800" dirty="0">
                <a:solidFill>
                  <a:schemeClr val="bg1"/>
                </a:solidFill>
                <a:uFillTx/>
                <a:latin typeface="微软雅黑" charset="0"/>
                <a:ea typeface="微软雅黑" charset="0"/>
              </a:rPr>
              <a:t>交易功能；</a:t>
            </a:r>
          </a:p>
          <a:p>
            <a:pPr>
              <a:lnSpc>
                <a:spcPct val="150000"/>
              </a:lnSpc>
            </a:pPr>
            <a:r>
              <a:rPr lang="zh-CN" altLang="en-US" sz="1800" dirty="0" smtClean="0">
                <a:solidFill>
                  <a:schemeClr val="bg1"/>
                </a:solidFill>
                <a:uFillTx/>
                <a:latin typeface="微软雅黑" charset="0"/>
                <a:ea typeface="微软雅黑" charset="0"/>
              </a:rPr>
              <a:t>购买体验轻松</a:t>
            </a:r>
            <a:r>
              <a:rPr lang="zh-CN" altLang="en-US" sz="1800" dirty="0">
                <a:solidFill>
                  <a:schemeClr val="bg1"/>
                </a:solidFill>
                <a:uFillTx/>
                <a:latin typeface="微软雅黑" charset="0"/>
                <a:ea typeface="微软雅黑" charset="0"/>
              </a:rPr>
              <a:t>、</a:t>
            </a:r>
            <a:r>
              <a:rPr lang="zh-CN" altLang="en-US" sz="1800" dirty="0" smtClean="0">
                <a:solidFill>
                  <a:schemeClr val="bg1"/>
                </a:solidFill>
                <a:uFillTx/>
                <a:latin typeface="微软雅黑" charset="0"/>
                <a:ea typeface="微软雅黑" charset="0"/>
              </a:rPr>
              <a:t>友好，符合</a:t>
            </a:r>
            <a:r>
              <a:rPr lang="zh-CN" altLang="en-US" sz="1800" dirty="0" smtClean="0">
                <a:solidFill>
                  <a:schemeClr val="bg1"/>
                </a:solidFill>
                <a:latin typeface="微软雅黑" charset="0"/>
                <a:ea typeface="微软雅黑" charset="0"/>
              </a:rPr>
              <a:t>大众线上消费</a:t>
            </a:r>
            <a:r>
              <a:rPr lang="zh-CN" altLang="en-US" sz="1800" dirty="0" smtClean="0">
                <a:solidFill>
                  <a:schemeClr val="bg1"/>
                </a:solidFill>
                <a:uFillTx/>
                <a:latin typeface="微软雅黑" charset="0"/>
                <a:ea typeface="微软雅黑" charset="0"/>
              </a:rPr>
              <a:t>习惯；</a:t>
            </a:r>
          </a:p>
          <a:p>
            <a:pPr>
              <a:lnSpc>
                <a:spcPct val="150000"/>
              </a:lnSpc>
            </a:pPr>
            <a:r>
              <a:rPr lang="zh-CN" altLang="en-US" sz="1800" dirty="0" smtClean="0">
                <a:solidFill>
                  <a:schemeClr val="bg1"/>
                </a:solidFill>
                <a:uFillTx/>
                <a:latin typeface="微软雅黑" charset="0"/>
                <a:ea typeface="微软雅黑" charset="0"/>
              </a:rPr>
              <a:t>支持国内多种主流</a:t>
            </a:r>
            <a:r>
              <a:rPr lang="zh-CN" altLang="en-US" sz="1800" dirty="0">
                <a:solidFill>
                  <a:schemeClr val="bg1"/>
                </a:solidFill>
                <a:uFillTx/>
                <a:latin typeface="微软雅黑" charset="0"/>
                <a:ea typeface="微软雅黑" charset="0"/>
              </a:rPr>
              <a:t>在线支付方式；</a:t>
            </a:r>
          </a:p>
          <a:p>
            <a:pPr>
              <a:lnSpc>
                <a:spcPct val="150000"/>
              </a:lnSpc>
            </a:pPr>
            <a:r>
              <a:rPr lang="zh-CN" altLang="en-US" sz="1800" dirty="0">
                <a:solidFill>
                  <a:schemeClr val="bg1"/>
                </a:solidFill>
                <a:uFillTx/>
                <a:latin typeface="微软雅黑" charset="0"/>
                <a:ea typeface="微软雅黑" charset="0"/>
              </a:rPr>
              <a:t>完善的业务订单管理，含：收款、退款、发货、退货</a:t>
            </a:r>
          </a:p>
          <a:p>
            <a:pPr>
              <a:lnSpc>
                <a:spcPct val="150000"/>
              </a:lnSpc>
            </a:pPr>
            <a:r>
              <a:rPr lang="zh-CN" altLang="en-US" sz="1800" dirty="0" smtClean="0">
                <a:solidFill>
                  <a:schemeClr val="bg1"/>
                </a:solidFill>
                <a:uFillTx/>
                <a:latin typeface="微软雅黑" charset="0"/>
                <a:ea typeface="微软雅黑" charset="0"/>
              </a:rPr>
              <a:t>强大的物流</a:t>
            </a:r>
            <a:r>
              <a:rPr lang="zh-CN" altLang="en-US" sz="1800" dirty="0">
                <a:solidFill>
                  <a:schemeClr val="bg1"/>
                </a:solidFill>
                <a:uFillTx/>
                <a:latin typeface="微软雅黑" charset="0"/>
                <a:ea typeface="微软雅黑" charset="0"/>
              </a:rPr>
              <a:t>设置及</a:t>
            </a:r>
            <a:r>
              <a:rPr lang="zh-CN" altLang="en-US" sz="1800" dirty="0" smtClean="0">
                <a:solidFill>
                  <a:schemeClr val="bg1"/>
                </a:solidFill>
                <a:uFillTx/>
                <a:latin typeface="微软雅黑" charset="0"/>
                <a:ea typeface="微软雅黑" charset="0"/>
              </a:rPr>
              <a:t>管理，</a:t>
            </a:r>
            <a:r>
              <a:rPr lang="zh-CN" altLang="en-US" sz="1800" dirty="0" smtClean="0">
                <a:solidFill>
                  <a:schemeClr val="bg1"/>
                </a:solidFill>
                <a:latin typeface="微软雅黑" charset="0"/>
                <a:ea typeface="微软雅黑" charset="0"/>
              </a:rPr>
              <a:t>让您的网站更专业。</a:t>
            </a:r>
            <a:endParaRPr lang="zh-CN" altLang="en-US" sz="1800" dirty="0" smtClean="0">
              <a:solidFill>
                <a:schemeClr val="bg1"/>
              </a:solidFill>
              <a:uFillTx/>
              <a:latin typeface="微软雅黑" charset="0"/>
              <a:ea typeface="微软雅黑" charset="0"/>
            </a:endParaRPr>
          </a:p>
          <a:p>
            <a:pPr>
              <a:lnSpc>
                <a:spcPct val="150000"/>
              </a:lnSpc>
            </a:pPr>
            <a:endParaRPr lang="zh-CN" altLang="en-US" dirty="0"/>
          </a:p>
        </p:txBody>
      </p:sp>
      <p:pic>
        <p:nvPicPr>
          <p:cNvPr id="4" name="图片 3" descr="美橙互联logo023"/>
          <p:cNvPicPr>
            <a:picLocks noChangeAspect="1"/>
          </p:cNvPicPr>
          <p:nvPr/>
        </p:nvPicPr>
        <p:blipFill>
          <a:blip r:embed="rId3" cstate="email"/>
          <a:stretch>
            <a:fillRect/>
          </a:stretch>
        </p:blipFill>
        <p:spPr>
          <a:xfrm>
            <a:off x="239395" y="202687"/>
            <a:ext cx="1562100" cy="450605"/>
          </a:xfrm>
          <a:prstGeom prst="rect">
            <a:avLst/>
          </a:prstGeom>
        </p:spPr>
      </p:pic>
    </p:spTree>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bg>
      <p:bgPr>
        <a:blipFill rotWithShape="1">
          <a:blip r:embed="rId2" cstate="email"/>
          <a:stretch>
            <a:fillRect/>
          </a:stretch>
        </a:blipFill>
        <a:effectLst/>
      </p:bgPr>
    </p:bg>
    <p:spTree>
      <p:nvGrpSpPr>
        <p:cNvPr id="1" name=""/>
        <p:cNvGrpSpPr/>
        <p:nvPr/>
      </p:nvGrpSpPr>
      <p:grpSpPr>
        <a:xfrm>
          <a:off x="0" y="0"/>
          <a:ext cx="0" cy="0"/>
          <a:chOff x="0" y="0"/>
          <a:chExt cx="0" cy="0"/>
        </a:xfrm>
      </p:grpSpPr>
      <p:sp>
        <p:nvSpPr>
          <p:cNvPr id="4" name="标题 3"/>
          <p:cNvSpPr>
            <a:spLocks noGrp="1"/>
          </p:cNvSpPr>
          <p:nvPr>
            <p:ph type="title"/>
          </p:nvPr>
        </p:nvSpPr>
        <p:spPr>
          <a:xfrm>
            <a:off x="838200" y="336550"/>
            <a:ext cx="10515600" cy="949325"/>
          </a:xfrm>
        </p:spPr>
        <p:txBody>
          <a:bodyPr/>
          <a:lstStyle/>
          <a:p>
            <a:pPr algn="ctr"/>
            <a:r>
              <a:rPr lang="zh-CN" altLang="en-US" sz="3200" b="1" dirty="0">
                <a:solidFill>
                  <a:schemeClr val="bg1"/>
                </a:solidFill>
                <a:uFillTx/>
                <a:ea typeface="微软雅黑" charset="0"/>
              </a:rPr>
              <a:t>友好的在线购买体验</a:t>
            </a:r>
          </a:p>
        </p:txBody>
      </p:sp>
      <p:sp>
        <p:nvSpPr>
          <p:cNvPr id="5" name="内容占位符 4"/>
          <p:cNvSpPr>
            <a:spLocks noGrp="1"/>
          </p:cNvSpPr>
          <p:nvPr>
            <p:ph idx="1"/>
          </p:nvPr>
        </p:nvSpPr>
        <p:spPr>
          <a:xfrm>
            <a:off x="933450" y="1444625"/>
            <a:ext cx="10515600" cy="963295"/>
          </a:xfrm>
        </p:spPr>
        <p:txBody>
          <a:bodyPr>
            <a:normAutofit fontScale="92500" lnSpcReduction="10000"/>
          </a:bodyPr>
          <a:lstStyle/>
          <a:p>
            <a:pPr>
              <a:lnSpc>
                <a:spcPct val="150000"/>
              </a:lnSpc>
            </a:pPr>
            <a:r>
              <a:rPr lang="zh-CN" altLang="en-US" sz="1800" dirty="0" smtClean="0">
                <a:solidFill>
                  <a:schemeClr val="bg1"/>
                </a:solidFill>
                <a:uFillTx/>
                <a:latin typeface="微软雅黑" charset="0"/>
                <a:ea typeface="微软雅黑" charset="0"/>
                <a:sym typeface="+mn-ea"/>
              </a:rPr>
              <a:t>魅游建站提供时下最主流的购物商城平台（包括</a:t>
            </a:r>
            <a:r>
              <a:rPr lang="en-US" altLang="zh-CN" sz="1800" dirty="0" smtClean="0">
                <a:solidFill>
                  <a:schemeClr val="bg1"/>
                </a:solidFill>
                <a:uFillTx/>
                <a:latin typeface="微软雅黑" charset="0"/>
                <a:ea typeface="微软雅黑" charset="0"/>
                <a:sym typeface="+mn-ea"/>
              </a:rPr>
              <a:t>PC</a:t>
            </a:r>
            <a:r>
              <a:rPr lang="zh-CN" altLang="en-US" sz="1800" dirty="0" smtClean="0">
                <a:solidFill>
                  <a:schemeClr val="bg1"/>
                </a:solidFill>
                <a:uFillTx/>
                <a:latin typeface="微软雅黑" charset="0"/>
                <a:ea typeface="微软雅黑" charset="0"/>
                <a:sym typeface="+mn-ea"/>
              </a:rPr>
              <a:t>端、手机端）</a:t>
            </a:r>
          </a:p>
          <a:p>
            <a:pPr>
              <a:lnSpc>
                <a:spcPct val="150000"/>
              </a:lnSpc>
            </a:pPr>
            <a:r>
              <a:rPr lang="zh-CN" altLang="en-US" sz="1800" dirty="0" smtClean="0">
                <a:solidFill>
                  <a:schemeClr val="bg1"/>
                </a:solidFill>
                <a:uFillTx/>
                <a:latin typeface="微软雅黑" charset="0"/>
                <a:ea typeface="微软雅黑" charset="0"/>
                <a:sym typeface="+mn-ea"/>
              </a:rPr>
              <a:t>访客无需二</a:t>
            </a:r>
            <a:r>
              <a:rPr lang="zh-CN" altLang="en-US" sz="1800" dirty="0">
                <a:solidFill>
                  <a:schemeClr val="bg1"/>
                </a:solidFill>
                <a:uFillTx/>
                <a:latin typeface="微软雅黑" charset="0"/>
                <a:ea typeface="微软雅黑" charset="0"/>
                <a:sym typeface="+mn-ea"/>
              </a:rPr>
              <a:t>次学习</a:t>
            </a:r>
            <a:r>
              <a:rPr lang="zh-CN" altLang="en-US" sz="1800" dirty="0" smtClean="0">
                <a:solidFill>
                  <a:schemeClr val="bg1"/>
                </a:solidFill>
                <a:uFillTx/>
                <a:latin typeface="微软雅黑" charset="0"/>
                <a:ea typeface="微软雅黑" charset="0"/>
                <a:sym typeface="+mn-ea"/>
              </a:rPr>
              <a:t>，根据网站</a:t>
            </a:r>
            <a:r>
              <a:rPr lang="zh-CN" altLang="en-US" sz="1800" dirty="0">
                <a:solidFill>
                  <a:schemeClr val="bg1"/>
                </a:solidFill>
                <a:uFillTx/>
                <a:latin typeface="微软雅黑" charset="0"/>
                <a:ea typeface="微软雅黑" charset="0"/>
                <a:sym typeface="+mn-ea"/>
              </a:rPr>
              <a:t>提示</a:t>
            </a:r>
            <a:r>
              <a:rPr lang="zh-CN" altLang="en-US" sz="1800" dirty="0" smtClean="0">
                <a:solidFill>
                  <a:schemeClr val="bg1"/>
                </a:solidFill>
                <a:uFillTx/>
                <a:latin typeface="微软雅黑" charset="0"/>
                <a:ea typeface="微软雅黑" charset="0"/>
                <a:sym typeface="+mn-ea"/>
              </a:rPr>
              <a:t>操作，即</a:t>
            </a:r>
            <a:r>
              <a:rPr lang="zh-CN" altLang="en-US" sz="1800" dirty="0">
                <a:solidFill>
                  <a:schemeClr val="bg1"/>
                </a:solidFill>
                <a:uFillTx/>
                <a:latin typeface="微软雅黑" charset="0"/>
                <a:ea typeface="微软雅黑" charset="0"/>
                <a:sym typeface="+mn-ea"/>
              </a:rPr>
              <a:t>可</a:t>
            </a:r>
            <a:r>
              <a:rPr lang="zh-CN" altLang="en-US" sz="1800" dirty="0" smtClean="0">
                <a:solidFill>
                  <a:schemeClr val="bg1"/>
                </a:solidFill>
                <a:uFillTx/>
                <a:latin typeface="微软雅黑" charset="0"/>
                <a:ea typeface="微软雅黑" charset="0"/>
                <a:sym typeface="+mn-ea"/>
              </a:rPr>
              <a:t>轻松</a:t>
            </a:r>
            <a:r>
              <a:rPr lang="zh-CN" altLang="en-US" sz="1800" dirty="0">
                <a:solidFill>
                  <a:schemeClr val="bg1"/>
                </a:solidFill>
                <a:latin typeface="微软雅黑" charset="0"/>
                <a:ea typeface="微软雅黑" charset="0"/>
                <a:sym typeface="+mn-ea"/>
              </a:rPr>
              <a:t>实现</a:t>
            </a:r>
            <a:r>
              <a:rPr lang="zh-CN" altLang="en-US" sz="1800" dirty="0" smtClean="0">
                <a:solidFill>
                  <a:schemeClr val="bg1"/>
                </a:solidFill>
                <a:uFillTx/>
                <a:latin typeface="微软雅黑" charset="0"/>
                <a:ea typeface="微软雅黑" charset="0"/>
                <a:sym typeface="+mn-ea"/>
              </a:rPr>
              <a:t>在线购买，体验更流畅，更容易受粉丝亲睐</a:t>
            </a:r>
            <a:endParaRPr lang="en-US" altLang="zh-CN" sz="1800" dirty="0" smtClean="0">
              <a:solidFill>
                <a:schemeClr val="tx1"/>
              </a:solidFill>
              <a:uFillTx/>
              <a:latin typeface="微软雅黑" charset="0"/>
              <a:ea typeface="微软雅黑" charset="0"/>
              <a:sym typeface="+mn-ea"/>
            </a:endParaRPr>
          </a:p>
        </p:txBody>
      </p:sp>
      <p:pic>
        <p:nvPicPr>
          <p:cNvPr id="2" name="图片 1" descr="美橙互联logo023"/>
          <p:cNvPicPr>
            <a:picLocks noChangeAspect="1"/>
          </p:cNvPicPr>
          <p:nvPr/>
        </p:nvPicPr>
        <p:blipFill>
          <a:blip r:embed="rId3" cstate="email"/>
          <a:stretch>
            <a:fillRect/>
          </a:stretch>
        </p:blipFill>
        <p:spPr>
          <a:xfrm>
            <a:off x="239395" y="202687"/>
            <a:ext cx="1562100" cy="450605"/>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blipFill rotWithShape="1">
          <a:blip r:embed="rId2" cstate="email"/>
          <a:stretch>
            <a:fillRect/>
          </a:stretch>
        </a:blipFill>
        <a:effectLst/>
      </p:bgPr>
    </p:bg>
    <p:spTree>
      <p:nvGrpSpPr>
        <p:cNvPr id="1" name=""/>
        <p:cNvGrpSpPr/>
        <p:nvPr/>
      </p:nvGrpSpPr>
      <p:grpSpPr>
        <a:xfrm>
          <a:off x="0" y="0"/>
          <a:ext cx="0" cy="0"/>
          <a:chOff x="0" y="0"/>
          <a:chExt cx="0" cy="0"/>
        </a:xfrm>
      </p:grpSpPr>
      <p:sp>
        <p:nvSpPr>
          <p:cNvPr id="92162" name="标题 99330"/>
          <p:cNvSpPr>
            <a:spLocks noGrp="1"/>
          </p:cNvSpPr>
          <p:nvPr>
            <p:ph type="title"/>
          </p:nvPr>
        </p:nvSpPr>
        <p:spPr>
          <a:xfrm>
            <a:off x="557530" y="71120"/>
            <a:ext cx="10984230" cy="1451610"/>
          </a:xfrm>
        </p:spPr>
        <p:txBody>
          <a:bodyPr anchor="ctr">
            <a:normAutofit/>
          </a:bodyPr>
          <a:lstStyle/>
          <a:p>
            <a:pPr lvl="0" algn="ctr">
              <a:lnSpc>
                <a:spcPct val="150000"/>
              </a:lnSpc>
            </a:pPr>
            <a:r>
              <a:rPr lang="zh-CN" altLang="en-US" sz="3200" b="1" dirty="0" smtClean="0">
                <a:solidFill>
                  <a:schemeClr val="bg1"/>
                </a:solidFill>
                <a:latin typeface="微软雅黑" charset="0"/>
                <a:ea typeface="微软雅黑" charset="0"/>
                <a:sym typeface="+mn-ea"/>
              </a:rPr>
              <a:t>支持</a:t>
            </a:r>
            <a:r>
              <a:rPr lang="en-US" altLang="zh-CN" sz="3200" b="1" dirty="0" smtClean="0">
                <a:solidFill>
                  <a:schemeClr val="bg1"/>
                </a:solidFill>
                <a:latin typeface="微软雅黑" charset="0"/>
                <a:ea typeface="微软雅黑" charset="0"/>
                <a:sym typeface="+mn-ea"/>
              </a:rPr>
              <a:t>PC</a:t>
            </a:r>
            <a:r>
              <a:rPr lang="zh-CN" altLang="en-US" sz="3200" b="1" dirty="0" smtClean="0">
                <a:solidFill>
                  <a:schemeClr val="bg1"/>
                </a:solidFill>
                <a:latin typeface="微软雅黑" charset="0"/>
                <a:ea typeface="微软雅黑" charset="0"/>
                <a:sym typeface="+mn-ea"/>
              </a:rPr>
              <a:t>或</a:t>
            </a:r>
            <a:r>
              <a:rPr lang="zh-CN" altLang="en-US" sz="3200" b="1" dirty="0">
                <a:solidFill>
                  <a:schemeClr val="bg1"/>
                </a:solidFill>
                <a:latin typeface="微软雅黑" charset="0"/>
                <a:ea typeface="微软雅黑" charset="0"/>
                <a:sym typeface="+mn-ea"/>
              </a:rPr>
              <a:t>手机微</a:t>
            </a:r>
            <a:r>
              <a:rPr lang="zh-CN" altLang="en-US" sz="3200" b="1" dirty="0" smtClean="0">
                <a:solidFill>
                  <a:schemeClr val="bg1"/>
                </a:solidFill>
                <a:latin typeface="微软雅黑" charset="0"/>
                <a:ea typeface="微软雅黑" charset="0"/>
                <a:sym typeface="+mn-ea"/>
              </a:rPr>
              <a:t>信目前</a:t>
            </a:r>
            <a:r>
              <a:rPr lang="zh-CN" altLang="en-US" sz="3200" b="1" dirty="0">
                <a:solidFill>
                  <a:schemeClr val="bg1"/>
                </a:solidFill>
                <a:latin typeface="微软雅黑" charset="0"/>
                <a:ea typeface="微软雅黑" charset="0"/>
                <a:sym typeface="+mn-ea"/>
              </a:rPr>
              <a:t>主流支付</a:t>
            </a:r>
            <a:r>
              <a:rPr lang="zh-CN" altLang="en-US" sz="3200" b="1" dirty="0" smtClean="0">
                <a:solidFill>
                  <a:schemeClr val="bg1"/>
                </a:solidFill>
                <a:latin typeface="微软雅黑" charset="0"/>
                <a:ea typeface="微软雅黑" charset="0"/>
                <a:sym typeface="+mn-ea"/>
              </a:rPr>
              <a:t>方式</a:t>
            </a:r>
            <a:r>
              <a:rPr lang="en-US" altLang="zh-CN" sz="2400" dirty="0" smtClean="0">
                <a:solidFill>
                  <a:schemeClr val="bg1"/>
                </a:solidFill>
                <a:latin typeface="微软雅黑" charset="0"/>
                <a:ea typeface="微软雅黑" charset="0"/>
                <a:sym typeface="+mn-ea"/>
              </a:rPr>
              <a:t/>
            </a:r>
            <a:br>
              <a:rPr lang="en-US" altLang="zh-CN" sz="2400" dirty="0" smtClean="0">
                <a:solidFill>
                  <a:schemeClr val="bg1"/>
                </a:solidFill>
                <a:latin typeface="微软雅黑" charset="0"/>
                <a:ea typeface="微软雅黑" charset="0"/>
                <a:sym typeface="+mn-ea"/>
              </a:rPr>
            </a:br>
            <a:r>
              <a:rPr lang="zh-CN" altLang="en-US" sz="1800" dirty="0" smtClean="0">
                <a:solidFill>
                  <a:schemeClr val="bg1"/>
                </a:solidFill>
                <a:latin typeface="微软雅黑" charset="0"/>
                <a:ea typeface="微软雅黑" charset="0"/>
                <a:sym typeface="+mn-ea"/>
              </a:rPr>
              <a:t>（支付宝、</a:t>
            </a:r>
            <a:r>
              <a:rPr lang="en-US" altLang="zh-CN" sz="1800" dirty="0" err="1" smtClean="0">
                <a:solidFill>
                  <a:schemeClr val="bg1"/>
                </a:solidFill>
                <a:latin typeface="微软雅黑" charset="0"/>
                <a:ea typeface="微软雅黑" charset="0"/>
                <a:sym typeface="+mn-ea"/>
              </a:rPr>
              <a:t>Paypal</a:t>
            </a:r>
            <a:r>
              <a:rPr lang="zh-CN" altLang="en-US" sz="1800" dirty="0" smtClean="0">
                <a:solidFill>
                  <a:schemeClr val="bg1"/>
                </a:solidFill>
                <a:latin typeface="微软雅黑" charset="0"/>
                <a:ea typeface="微软雅黑" charset="0"/>
                <a:sym typeface="+mn-ea"/>
              </a:rPr>
              <a:t>、网银、微信扫码支付等）</a:t>
            </a:r>
          </a:p>
        </p:txBody>
      </p:sp>
      <p:pic>
        <p:nvPicPr>
          <p:cNvPr id="2" name="图片 1" descr="美橙互联logo023"/>
          <p:cNvPicPr>
            <a:picLocks noChangeAspect="1"/>
          </p:cNvPicPr>
          <p:nvPr/>
        </p:nvPicPr>
        <p:blipFill>
          <a:blip r:embed="rId3" cstate="email"/>
          <a:stretch>
            <a:fillRect/>
          </a:stretch>
        </p:blipFill>
        <p:spPr>
          <a:xfrm>
            <a:off x="239395" y="202687"/>
            <a:ext cx="1562100" cy="450605"/>
          </a:xfrm>
          <a:prstGeom prst="rect">
            <a:avLst/>
          </a:prstGeom>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blipFill rotWithShape="1">
          <a:blip r:embed="rId2" cstate="email"/>
          <a:stretch>
            <a:fillRect/>
          </a:stretch>
        </a:blipFill>
        <a:effectLst/>
      </p:bgPr>
    </p:bg>
    <p:spTree>
      <p:nvGrpSpPr>
        <p:cNvPr id="1" name=""/>
        <p:cNvGrpSpPr/>
        <p:nvPr/>
      </p:nvGrpSpPr>
      <p:grpSpPr>
        <a:xfrm>
          <a:off x="0" y="0"/>
          <a:ext cx="0" cy="0"/>
          <a:chOff x="0" y="0"/>
          <a:chExt cx="0" cy="0"/>
        </a:xfrm>
      </p:grpSpPr>
      <p:sp>
        <p:nvSpPr>
          <p:cNvPr id="6" name="矩形 5"/>
          <p:cNvSpPr/>
          <p:nvPr/>
        </p:nvSpPr>
        <p:spPr>
          <a:xfrm>
            <a:off x="4445" y="4883150"/>
            <a:ext cx="12212955" cy="45593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635" y="3865245"/>
            <a:ext cx="12212955" cy="45593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标题 3"/>
          <p:cNvSpPr>
            <a:spLocks noGrp="1"/>
          </p:cNvSpPr>
          <p:nvPr>
            <p:ph type="title"/>
          </p:nvPr>
        </p:nvSpPr>
        <p:spPr>
          <a:xfrm>
            <a:off x="848995" y="365125"/>
            <a:ext cx="10515600" cy="1325563"/>
          </a:xfrm>
        </p:spPr>
        <p:txBody>
          <a:bodyPr/>
          <a:lstStyle/>
          <a:p>
            <a:pPr algn="ctr"/>
            <a:r>
              <a:rPr lang="zh-CN" altLang="en-US" sz="4000" b="1" dirty="0">
                <a:solidFill>
                  <a:schemeClr val="bg1"/>
                </a:solidFill>
                <a:uFillTx/>
                <a:ea typeface="微软雅黑" charset="0"/>
              </a:rPr>
              <a:t>支持网站多币种结算支付</a:t>
            </a:r>
          </a:p>
        </p:txBody>
      </p:sp>
      <p:sp>
        <p:nvSpPr>
          <p:cNvPr id="2" name="矩形 1"/>
          <p:cNvSpPr/>
          <p:nvPr/>
        </p:nvSpPr>
        <p:spPr>
          <a:xfrm>
            <a:off x="-9525" y="1820545"/>
            <a:ext cx="12212955" cy="45593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5080" y="2847975"/>
            <a:ext cx="12212955" cy="45593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7"/>
          <p:cNvSpPr txBox="1"/>
          <p:nvPr/>
        </p:nvSpPr>
        <p:spPr>
          <a:xfrm>
            <a:off x="5419725" y="1727200"/>
            <a:ext cx="1007745" cy="4185920"/>
          </a:xfrm>
          <a:prstGeom prst="rect">
            <a:avLst/>
          </a:prstGeom>
          <a:noFill/>
        </p:spPr>
        <p:txBody>
          <a:bodyPr wrap="square" rtlCol="0">
            <a:spAutoFit/>
          </a:bodyPr>
          <a:lstStyle/>
          <a:p>
            <a:pPr algn="ctr">
              <a:lnSpc>
                <a:spcPct val="120000"/>
              </a:lnSpc>
            </a:pPr>
            <a:r>
              <a:rPr lang="zh-CN" altLang="en-US" sz="2800" dirty="0" smtClean="0">
                <a:solidFill>
                  <a:schemeClr val="accent1"/>
                </a:solidFill>
                <a:latin typeface="微软雅黑" charset="0"/>
                <a:ea typeface="微软雅黑" charset="0"/>
              </a:rPr>
              <a:t>￥</a:t>
            </a:r>
          </a:p>
          <a:p>
            <a:pPr algn="ctr">
              <a:lnSpc>
                <a:spcPct val="120000"/>
              </a:lnSpc>
            </a:pPr>
            <a:r>
              <a:rPr lang="en-US" altLang="zh-CN" sz="2800" dirty="0" smtClean="0">
                <a:solidFill>
                  <a:schemeClr val="bg1"/>
                </a:solidFill>
                <a:latin typeface="微软雅黑" charset="0"/>
                <a:ea typeface="微软雅黑" charset="0"/>
              </a:rPr>
              <a:t>$HK</a:t>
            </a:r>
          </a:p>
          <a:p>
            <a:pPr algn="ctr">
              <a:lnSpc>
                <a:spcPct val="120000"/>
              </a:lnSpc>
            </a:pPr>
            <a:r>
              <a:rPr lang="en-US" altLang="zh-CN" sz="2800" dirty="0" smtClean="0">
                <a:solidFill>
                  <a:schemeClr val="accent1"/>
                </a:solidFill>
                <a:latin typeface="微软雅黑" charset="0"/>
                <a:ea typeface="微软雅黑" charset="0"/>
              </a:rPr>
              <a:t>$</a:t>
            </a:r>
          </a:p>
          <a:p>
            <a:pPr algn="ctr">
              <a:lnSpc>
                <a:spcPct val="120000"/>
              </a:lnSpc>
            </a:pPr>
            <a:r>
              <a:rPr lang="zh-CN" altLang="en-US" sz="2800" dirty="0" smtClean="0">
                <a:solidFill>
                  <a:schemeClr val="bg1"/>
                </a:solidFill>
                <a:latin typeface="微软雅黑" charset="0"/>
                <a:ea typeface="微软雅黑" charset="0"/>
              </a:rPr>
              <a:t>€</a:t>
            </a:r>
          </a:p>
          <a:p>
            <a:pPr algn="ctr">
              <a:lnSpc>
                <a:spcPct val="120000"/>
              </a:lnSpc>
            </a:pPr>
            <a:r>
              <a:rPr lang="en-US" altLang="zh-CN" sz="2800" dirty="0" smtClean="0">
                <a:solidFill>
                  <a:schemeClr val="accent1"/>
                </a:solidFill>
                <a:latin typeface="微软雅黑" charset="0"/>
                <a:ea typeface="微软雅黑" charset="0"/>
              </a:rPr>
              <a:t>£</a:t>
            </a:r>
          </a:p>
          <a:p>
            <a:pPr algn="ctr">
              <a:lnSpc>
                <a:spcPct val="120000"/>
              </a:lnSpc>
            </a:pPr>
            <a:r>
              <a:rPr lang="en-US" altLang="zh-CN" sz="2800" dirty="0" smtClean="0">
                <a:solidFill>
                  <a:schemeClr val="bg1"/>
                </a:solidFill>
                <a:latin typeface="微软雅黑" charset="0"/>
                <a:ea typeface="微软雅黑" charset="0"/>
              </a:rPr>
              <a:t>¥ </a:t>
            </a:r>
          </a:p>
          <a:p>
            <a:pPr algn="ctr">
              <a:lnSpc>
                <a:spcPct val="120000"/>
              </a:lnSpc>
            </a:pPr>
            <a:r>
              <a:rPr lang="zh-CN" altLang="en-US" sz="2800" dirty="0" smtClean="0">
                <a:solidFill>
                  <a:schemeClr val="accent1"/>
                </a:solidFill>
                <a:latin typeface="微软雅黑" charset="0"/>
                <a:ea typeface="微软雅黑" charset="0"/>
              </a:rPr>
              <a:t>₩ </a:t>
            </a:r>
          </a:p>
          <a:p>
            <a:pPr algn="ctr">
              <a:lnSpc>
                <a:spcPct val="120000"/>
              </a:lnSpc>
            </a:pPr>
            <a:r>
              <a:rPr lang="en-US" altLang="zh-CN" sz="2800" dirty="0" smtClean="0">
                <a:solidFill>
                  <a:schemeClr val="bg1"/>
                </a:solidFill>
                <a:latin typeface="微软雅黑" charset="0"/>
                <a:ea typeface="微软雅黑" charset="0"/>
              </a:rPr>
              <a:t>A$</a:t>
            </a:r>
            <a:endParaRPr lang="en-US" altLang="zh-CN" dirty="0" smtClean="0"/>
          </a:p>
        </p:txBody>
      </p:sp>
      <p:pic>
        <p:nvPicPr>
          <p:cNvPr id="7" name="图片 6" descr="美橙互联logo023"/>
          <p:cNvPicPr>
            <a:picLocks noChangeAspect="1"/>
          </p:cNvPicPr>
          <p:nvPr/>
        </p:nvPicPr>
        <p:blipFill>
          <a:blip r:embed="rId3" cstate="email"/>
          <a:stretch>
            <a:fillRect/>
          </a:stretch>
        </p:blipFill>
        <p:spPr>
          <a:xfrm>
            <a:off x="239395" y="202687"/>
            <a:ext cx="1562100" cy="450605"/>
          </a:xfrm>
          <a:prstGeom prst="rect">
            <a:avLst/>
          </a:prstGeom>
        </p:spPr>
      </p:pic>
      <p:sp>
        <p:nvSpPr>
          <p:cNvPr id="9" name="TextBox 7"/>
          <p:cNvSpPr txBox="1"/>
          <p:nvPr/>
        </p:nvSpPr>
        <p:spPr>
          <a:xfrm>
            <a:off x="2844800" y="1728470"/>
            <a:ext cx="1789430" cy="4185920"/>
          </a:xfrm>
          <a:prstGeom prst="rect">
            <a:avLst/>
          </a:prstGeom>
          <a:noFill/>
        </p:spPr>
        <p:txBody>
          <a:bodyPr wrap="square" rtlCol="0">
            <a:spAutoFit/>
          </a:bodyPr>
          <a:lstStyle/>
          <a:p>
            <a:pPr algn="ctr">
              <a:lnSpc>
                <a:spcPct val="120000"/>
              </a:lnSpc>
            </a:pPr>
            <a:r>
              <a:rPr lang="en-US" altLang="zh-CN" sz="2800" dirty="0" smtClean="0">
                <a:solidFill>
                  <a:schemeClr val="accent1"/>
                </a:solidFill>
                <a:latin typeface="微软雅黑" charset="0"/>
                <a:ea typeface="微软雅黑" charset="0"/>
              </a:rPr>
              <a:t>CNY</a:t>
            </a:r>
          </a:p>
          <a:p>
            <a:pPr algn="ctr">
              <a:lnSpc>
                <a:spcPct val="120000"/>
              </a:lnSpc>
            </a:pPr>
            <a:r>
              <a:rPr lang="en-US" altLang="zh-CN" sz="2800" dirty="0" smtClean="0">
                <a:solidFill>
                  <a:schemeClr val="bg1"/>
                </a:solidFill>
                <a:latin typeface="微软雅黑" charset="0"/>
                <a:ea typeface="微软雅黑" charset="0"/>
              </a:rPr>
              <a:t>HKD</a:t>
            </a:r>
          </a:p>
          <a:p>
            <a:pPr algn="ctr">
              <a:lnSpc>
                <a:spcPct val="120000"/>
              </a:lnSpc>
            </a:pPr>
            <a:r>
              <a:rPr lang="en-US" altLang="zh-CN" sz="2800" dirty="0" smtClean="0">
                <a:solidFill>
                  <a:schemeClr val="accent1"/>
                </a:solidFill>
                <a:latin typeface="微软雅黑" charset="0"/>
                <a:ea typeface="微软雅黑" charset="0"/>
              </a:rPr>
              <a:t>USD</a:t>
            </a:r>
            <a:endParaRPr lang="zh-CN" altLang="en-US" sz="2800" dirty="0" smtClean="0">
              <a:solidFill>
                <a:schemeClr val="accent1"/>
              </a:solidFill>
              <a:latin typeface="微软雅黑" charset="0"/>
              <a:ea typeface="微软雅黑" charset="0"/>
            </a:endParaRPr>
          </a:p>
          <a:p>
            <a:pPr algn="ctr">
              <a:lnSpc>
                <a:spcPct val="120000"/>
              </a:lnSpc>
            </a:pPr>
            <a:r>
              <a:rPr lang="en-US" altLang="zh-CN" sz="2800" dirty="0" smtClean="0">
                <a:solidFill>
                  <a:schemeClr val="bg1"/>
                </a:solidFill>
                <a:latin typeface="微软雅黑" charset="0"/>
                <a:ea typeface="微软雅黑" charset="0"/>
              </a:rPr>
              <a:t>EUR</a:t>
            </a:r>
            <a:endParaRPr lang="zh-CN" altLang="en-US" sz="2800" dirty="0" smtClean="0">
              <a:solidFill>
                <a:schemeClr val="bg1"/>
              </a:solidFill>
              <a:latin typeface="微软雅黑" charset="0"/>
              <a:ea typeface="微软雅黑" charset="0"/>
            </a:endParaRPr>
          </a:p>
          <a:p>
            <a:pPr algn="ctr">
              <a:lnSpc>
                <a:spcPct val="120000"/>
              </a:lnSpc>
            </a:pPr>
            <a:r>
              <a:rPr lang="en-US" altLang="zh-CN" sz="2800" dirty="0" smtClean="0">
                <a:solidFill>
                  <a:schemeClr val="accent1"/>
                </a:solidFill>
                <a:latin typeface="微软雅黑" charset="0"/>
                <a:ea typeface="微软雅黑" charset="0"/>
              </a:rPr>
              <a:t>GBP</a:t>
            </a:r>
          </a:p>
          <a:p>
            <a:pPr algn="ctr">
              <a:lnSpc>
                <a:spcPct val="120000"/>
              </a:lnSpc>
            </a:pPr>
            <a:r>
              <a:rPr lang="en-US" altLang="zh-CN" sz="2800" dirty="0" smtClean="0">
                <a:solidFill>
                  <a:schemeClr val="bg1"/>
                </a:solidFill>
                <a:latin typeface="微软雅黑" charset="0"/>
                <a:ea typeface="微软雅黑" charset="0"/>
              </a:rPr>
              <a:t>JPY</a:t>
            </a:r>
          </a:p>
          <a:p>
            <a:pPr algn="ctr">
              <a:lnSpc>
                <a:spcPct val="120000"/>
              </a:lnSpc>
            </a:pPr>
            <a:r>
              <a:rPr lang="en-US" altLang="zh-CN" sz="2800" dirty="0" smtClean="0">
                <a:solidFill>
                  <a:schemeClr val="accent1"/>
                </a:solidFill>
                <a:latin typeface="微软雅黑" charset="0"/>
                <a:ea typeface="微软雅黑" charset="0"/>
              </a:rPr>
              <a:t>KRW</a:t>
            </a:r>
          </a:p>
          <a:p>
            <a:pPr algn="ctr">
              <a:lnSpc>
                <a:spcPct val="120000"/>
              </a:lnSpc>
            </a:pPr>
            <a:r>
              <a:rPr lang="en-US" altLang="zh-CN" sz="2800" dirty="0" smtClean="0">
                <a:solidFill>
                  <a:schemeClr val="bg1"/>
                </a:solidFill>
                <a:latin typeface="微软雅黑" charset="0"/>
                <a:ea typeface="微软雅黑" charset="0"/>
              </a:rPr>
              <a:t>AUD  </a:t>
            </a:r>
            <a:endParaRPr lang="en-US" altLang="zh-CN" dirty="0" smtClean="0"/>
          </a:p>
        </p:txBody>
      </p:sp>
      <p:sp>
        <p:nvSpPr>
          <p:cNvPr id="11" name="TextBox 7"/>
          <p:cNvSpPr txBox="1"/>
          <p:nvPr/>
        </p:nvSpPr>
        <p:spPr>
          <a:xfrm>
            <a:off x="7141210" y="1700530"/>
            <a:ext cx="2185035" cy="4972050"/>
          </a:xfrm>
          <a:prstGeom prst="rect">
            <a:avLst/>
          </a:prstGeom>
          <a:noFill/>
        </p:spPr>
        <p:txBody>
          <a:bodyPr wrap="square" rtlCol="0">
            <a:spAutoFit/>
          </a:bodyPr>
          <a:lstStyle/>
          <a:p>
            <a:pPr algn="ctr">
              <a:lnSpc>
                <a:spcPct val="120000"/>
              </a:lnSpc>
            </a:pPr>
            <a:r>
              <a:rPr lang="zh-CN" altLang="en-US" sz="2800" dirty="0" smtClean="0">
                <a:solidFill>
                  <a:schemeClr val="accent1"/>
                </a:solidFill>
                <a:latin typeface="微软雅黑" charset="0"/>
                <a:ea typeface="微软雅黑" charset="0"/>
              </a:rPr>
              <a:t>人民币</a:t>
            </a:r>
          </a:p>
          <a:p>
            <a:pPr algn="ctr">
              <a:lnSpc>
                <a:spcPct val="120000"/>
              </a:lnSpc>
            </a:pPr>
            <a:r>
              <a:rPr lang="zh-CN" altLang="en-US" sz="2800" dirty="0" smtClean="0">
                <a:solidFill>
                  <a:schemeClr val="bg1"/>
                </a:solidFill>
                <a:latin typeface="微软雅黑" charset="0"/>
                <a:ea typeface="微软雅黑" charset="0"/>
              </a:rPr>
              <a:t>港币</a:t>
            </a:r>
          </a:p>
          <a:p>
            <a:pPr algn="ctr">
              <a:lnSpc>
                <a:spcPct val="120000"/>
              </a:lnSpc>
            </a:pPr>
            <a:r>
              <a:rPr lang="zh-CN" altLang="en-US" sz="2800" dirty="0" smtClean="0">
                <a:solidFill>
                  <a:schemeClr val="accent1"/>
                </a:solidFill>
                <a:latin typeface="微软雅黑" charset="0"/>
                <a:ea typeface="微软雅黑" charset="0"/>
              </a:rPr>
              <a:t>美元</a:t>
            </a:r>
          </a:p>
          <a:p>
            <a:pPr algn="ctr">
              <a:lnSpc>
                <a:spcPct val="120000"/>
              </a:lnSpc>
            </a:pPr>
            <a:r>
              <a:rPr lang="zh-CN" altLang="en-US" sz="2800" dirty="0" smtClean="0">
                <a:solidFill>
                  <a:schemeClr val="bg1"/>
                </a:solidFill>
                <a:latin typeface="微软雅黑" charset="0"/>
                <a:ea typeface="微软雅黑" charset="0"/>
              </a:rPr>
              <a:t>欧元</a:t>
            </a:r>
          </a:p>
          <a:p>
            <a:pPr algn="ctr">
              <a:lnSpc>
                <a:spcPct val="120000"/>
              </a:lnSpc>
            </a:pPr>
            <a:r>
              <a:rPr lang="zh-CN" altLang="en-US" sz="2800" dirty="0" smtClean="0">
                <a:solidFill>
                  <a:schemeClr val="accent1"/>
                </a:solidFill>
                <a:latin typeface="微软雅黑" charset="0"/>
                <a:ea typeface="微软雅黑" charset="0"/>
              </a:rPr>
              <a:t>英镑</a:t>
            </a:r>
          </a:p>
          <a:p>
            <a:pPr algn="ctr">
              <a:lnSpc>
                <a:spcPct val="120000"/>
              </a:lnSpc>
            </a:pPr>
            <a:r>
              <a:rPr lang="zh-CN" altLang="en-US" sz="2800" dirty="0" smtClean="0">
                <a:solidFill>
                  <a:schemeClr val="bg1"/>
                </a:solidFill>
                <a:latin typeface="微软雅黑" charset="0"/>
                <a:ea typeface="微软雅黑" charset="0"/>
              </a:rPr>
              <a:t>日元</a:t>
            </a:r>
          </a:p>
          <a:p>
            <a:pPr algn="ctr">
              <a:lnSpc>
                <a:spcPct val="120000"/>
              </a:lnSpc>
            </a:pPr>
            <a:r>
              <a:rPr lang="zh-CN" altLang="en-US" sz="2800" dirty="0" smtClean="0">
                <a:solidFill>
                  <a:schemeClr val="accent1"/>
                </a:solidFill>
                <a:latin typeface="微软雅黑" charset="0"/>
                <a:ea typeface="微软雅黑" charset="0"/>
              </a:rPr>
              <a:t>韩币</a:t>
            </a:r>
          </a:p>
          <a:p>
            <a:pPr algn="ctr">
              <a:lnSpc>
                <a:spcPct val="120000"/>
              </a:lnSpc>
            </a:pPr>
            <a:r>
              <a:rPr lang="zh-CN" altLang="en-US" sz="2800" dirty="0" smtClean="0">
                <a:solidFill>
                  <a:schemeClr val="bg1"/>
                </a:solidFill>
                <a:latin typeface="微软雅黑" charset="0"/>
                <a:ea typeface="微软雅黑" charset="0"/>
              </a:rPr>
              <a:t>澳元</a:t>
            </a:r>
          </a:p>
          <a:p>
            <a:pPr algn="ctr">
              <a:lnSpc>
                <a:spcPct val="120000"/>
              </a:lnSpc>
            </a:pPr>
            <a:r>
              <a:rPr lang="en-US" altLang="zh-CN" sz="2800" dirty="0" smtClean="0">
                <a:solidFill>
                  <a:schemeClr val="accent1"/>
                </a:solidFill>
                <a:latin typeface="微软雅黑" charset="0"/>
                <a:ea typeface="微软雅黑" charset="0"/>
              </a:rPr>
              <a:t>………………</a:t>
            </a:r>
          </a:p>
          <a:p>
            <a:pPr algn="ctr"/>
            <a:endParaRPr lang="en-US" altLang="zh-CN" dirty="0" smtClean="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blipFill rotWithShape="1">
          <a:blip r:embed="rId2" cstate="email"/>
          <a:stretch>
            <a:fillRect/>
          </a:stretch>
        </a:blipFill>
        <a:effectLst/>
      </p:bgPr>
    </p:bg>
    <p:spTree>
      <p:nvGrpSpPr>
        <p:cNvPr id="1" name=""/>
        <p:cNvGrpSpPr/>
        <p:nvPr/>
      </p:nvGrpSpPr>
      <p:grpSpPr>
        <a:xfrm>
          <a:off x="0" y="0"/>
          <a:ext cx="0" cy="0"/>
          <a:chOff x="0" y="0"/>
          <a:chExt cx="0" cy="0"/>
        </a:xfrm>
      </p:grpSpPr>
      <p:sp>
        <p:nvSpPr>
          <p:cNvPr id="89090" name="标题 96258"/>
          <p:cNvSpPr>
            <a:spLocks noGrp="1"/>
          </p:cNvSpPr>
          <p:nvPr>
            <p:ph type="title"/>
          </p:nvPr>
        </p:nvSpPr>
        <p:spPr>
          <a:xfrm>
            <a:off x="471170" y="393065"/>
            <a:ext cx="11273155" cy="1143000"/>
          </a:xfrm>
        </p:spPr>
        <p:txBody>
          <a:bodyPr anchor="ctr"/>
          <a:lstStyle/>
          <a:p>
            <a:pPr lvl="0" algn="ctr"/>
            <a:r>
              <a:rPr lang="zh-CN" altLang="en-US" sz="3200" b="1" dirty="0" smtClean="0">
                <a:solidFill>
                  <a:schemeClr val="bg1"/>
                </a:solidFill>
                <a:ea typeface="微软雅黑" pitchFamily="34" charset="-122"/>
              </a:rPr>
              <a:t>强大</a:t>
            </a:r>
            <a:r>
              <a:rPr lang="zh-CN" altLang="en-US" sz="3200" b="1" dirty="0">
                <a:solidFill>
                  <a:schemeClr val="bg1"/>
                </a:solidFill>
                <a:ea typeface="微软雅黑" pitchFamily="34" charset="-122"/>
              </a:rPr>
              <a:t>而完善的业务订单管理</a:t>
            </a:r>
          </a:p>
        </p:txBody>
      </p:sp>
      <p:pic>
        <p:nvPicPr>
          <p:cNvPr id="2" name="图片 1" descr="美橙互联logo023"/>
          <p:cNvPicPr>
            <a:picLocks noChangeAspect="1"/>
          </p:cNvPicPr>
          <p:nvPr/>
        </p:nvPicPr>
        <p:blipFill>
          <a:blip r:embed="rId3" cstate="email"/>
          <a:stretch>
            <a:fillRect/>
          </a:stretch>
        </p:blipFill>
        <p:spPr>
          <a:xfrm>
            <a:off x="239395" y="202687"/>
            <a:ext cx="1562100" cy="450605"/>
          </a:xfrm>
          <a:prstGeom prst="rect">
            <a:avLst/>
          </a:prstGeom>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blipFill rotWithShape="1">
          <a:blip r:embed="rId2" cstate="email"/>
          <a:stretch>
            <a:fillRect/>
          </a:stretch>
        </a:blipFill>
        <a:effectLst/>
      </p:bgPr>
    </p:bg>
    <p:spTree>
      <p:nvGrpSpPr>
        <p:cNvPr id="1" name=""/>
        <p:cNvGrpSpPr/>
        <p:nvPr/>
      </p:nvGrpSpPr>
      <p:grpSpPr>
        <a:xfrm>
          <a:off x="0" y="0"/>
          <a:ext cx="0" cy="0"/>
          <a:chOff x="0" y="0"/>
          <a:chExt cx="0" cy="0"/>
        </a:xfrm>
      </p:grpSpPr>
      <p:sp>
        <p:nvSpPr>
          <p:cNvPr id="4" name="标题 3"/>
          <p:cNvSpPr>
            <a:spLocks noGrp="1"/>
          </p:cNvSpPr>
          <p:nvPr>
            <p:ph type="title"/>
          </p:nvPr>
        </p:nvSpPr>
        <p:spPr>
          <a:xfrm>
            <a:off x="838200" y="239395"/>
            <a:ext cx="10515600" cy="1325563"/>
          </a:xfrm>
        </p:spPr>
        <p:txBody>
          <a:bodyPr/>
          <a:lstStyle/>
          <a:p>
            <a:pPr algn="ctr"/>
            <a:r>
              <a:rPr lang="zh-CN" altLang="en-US" sz="3200" b="1">
                <a:solidFill>
                  <a:schemeClr val="bg1"/>
                </a:solidFill>
                <a:latin typeface="微软雅黑" charset="0"/>
                <a:ea typeface="微软雅黑" charset="0"/>
              </a:rPr>
              <a:t>自动运费计算</a:t>
            </a:r>
          </a:p>
        </p:txBody>
      </p:sp>
      <p:sp>
        <p:nvSpPr>
          <p:cNvPr id="5" name="内容占位符 4"/>
          <p:cNvSpPr>
            <a:spLocks noGrp="1"/>
          </p:cNvSpPr>
          <p:nvPr>
            <p:ph idx="1"/>
          </p:nvPr>
        </p:nvSpPr>
        <p:spPr>
          <a:xfrm>
            <a:off x="1006264" y="1404399"/>
            <a:ext cx="10515600" cy="1291186"/>
          </a:xfrm>
        </p:spPr>
        <p:txBody>
          <a:bodyPr>
            <a:normAutofit/>
          </a:bodyPr>
          <a:lstStyle/>
          <a:p>
            <a:pPr marL="0" indent="0">
              <a:lnSpc>
                <a:spcPct val="100000"/>
              </a:lnSpc>
              <a:buNone/>
            </a:pPr>
            <a:r>
              <a:rPr lang="zh-CN" altLang="en-US" sz="1800" dirty="0" smtClean="0">
                <a:solidFill>
                  <a:schemeClr val="bg1"/>
                </a:solidFill>
                <a:uFillTx/>
                <a:latin typeface="微软雅黑" pitchFamily="34" charset="-122"/>
                <a:ea typeface="微软雅黑" pitchFamily="34" charset="-122"/>
              </a:rPr>
              <a:t>魅游建站营</a:t>
            </a:r>
            <a:r>
              <a:rPr lang="zh-CN" altLang="en-US" sz="1800" dirty="0">
                <a:solidFill>
                  <a:schemeClr val="bg1"/>
                </a:solidFill>
                <a:uFillTx/>
                <a:latin typeface="微软雅黑" pitchFamily="34" charset="-122"/>
                <a:ea typeface="微软雅黑" pitchFamily="34" charset="-122"/>
              </a:rPr>
              <a:t>销版提供产品配送</a:t>
            </a:r>
            <a:r>
              <a:rPr lang="zh-CN" altLang="en-US" sz="1800" dirty="0" smtClean="0">
                <a:solidFill>
                  <a:schemeClr val="bg1"/>
                </a:solidFill>
                <a:uFillTx/>
                <a:latin typeface="微软雅黑" pitchFamily="34" charset="-122"/>
                <a:ea typeface="微软雅黑" pitchFamily="34" charset="-122"/>
              </a:rPr>
              <a:t>设置</a:t>
            </a:r>
          </a:p>
          <a:p>
            <a:pPr marL="0" indent="0">
              <a:lnSpc>
                <a:spcPct val="100000"/>
              </a:lnSpc>
              <a:buNone/>
            </a:pPr>
            <a:r>
              <a:rPr lang="zh-CN" altLang="en-US" sz="1800" dirty="0" smtClean="0">
                <a:solidFill>
                  <a:schemeClr val="bg1"/>
                </a:solidFill>
                <a:uFillTx/>
                <a:latin typeface="微软雅黑" pitchFamily="34" charset="-122"/>
                <a:ea typeface="微软雅黑" pitchFamily="34" charset="-122"/>
              </a:rPr>
              <a:t>商家只需设置好各大快递公司运费规则，系统会根据</a:t>
            </a:r>
            <a:r>
              <a:rPr lang="zh-CN" altLang="en-US" sz="1800" dirty="0">
                <a:solidFill>
                  <a:schemeClr val="bg1"/>
                </a:solidFill>
                <a:uFillTx/>
                <a:latin typeface="微软雅黑" pitchFamily="34" charset="-122"/>
                <a:ea typeface="微软雅黑" pitchFamily="34" charset="-122"/>
              </a:rPr>
              <a:t>客户所下订单自动</a:t>
            </a:r>
            <a:r>
              <a:rPr lang="zh-CN" altLang="en-US" sz="1800" dirty="0" smtClean="0">
                <a:solidFill>
                  <a:schemeClr val="bg1"/>
                </a:solidFill>
                <a:uFillTx/>
                <a:latin typeface="微软雅黑" pitchFamily="34" charset="-122"/>
                <a:ea typeface="微软雅黑" pitchFamily="34" charset="-122"/>
              </a:rPr>
              <a:t>计算运费，十分方便快捷。</a:t>
            </a:r>
          </a:p>
          <a:p>
            <a:pPr marL="0" indent="0">
              <a:lnSpc>
                <a:spcPct val="100000"/>
              </a:lnSpc>
              <a:buNone/>
            </a:pPr>
            <a:endParaRPr lang="zh-CN" altLang="en-US" dirty="0"/>
          </a:p>
        </p:txBody>
      </p:sp>
      <p:pic>
        <p:nvPicPr>
          <p:cNvPr id="2" name="图片 1" descr="美橙互联logo023"/>
          <p:cNvPicPr>
            <a:picLocks noChangeAspect="1"/>
          </p:cNvPicPr>
          <p:nvPr/>
        </p:nvPicPr>
        <p:blipFill>
          <a:blip r:embed="rId3" cstate="email"/>
          <a:stretch>
            <a:fillRect/>
          </a:stretch>
        </p:blipFill>
        <p:spPr>
          <a:xfrm>
            <a:off x="239395" y="202687"/>
            <a:ext cx="1562100" cy="450605"/>
          </a:xfrm>
          <a:prstGeom prst="rect">
            <a:avLst/>
          </a:prstGeom>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blipFill rotWithShape="1">
          <a:blip r:embed="rId2" cstate="email"/>
          <a:stretch>
            <a:fillRect/>
          </a:stretch>
        </a:blipFill>
        <a:effectLst/>
      </p:bgPr>
    </p:bg>
    <p:spTree>
      <p:nvGrpSpPr>
        <p:cNvPr id="1" name=""/>
        <p:cNvGrpSpPr/>
        <p:nvPr/>
      </p:nvGrpSpPr>
      <p:grpSpPr>
        <a:xfrm>
          <a:off x="0" y="0"/>
          <a:ext cx="0" cy="0"/>
          <a:chOff x="0" y="0"/>
          <a:chExt cx="0" cy="0"/>
        </a:xfrm>
      </p:grpSpPr>
      <p:sp>
        <p:nvSpPr>
          <p:cNvPr id="91138" name="标题 98306"/>
          <p:cNvSpPr>
            <a:spLocks noGrp="1"/>
          </p:cNvSpPr>
          <p:nvPr>
            <p:ph type="title"/>
          </p:nvPr>
        </p:nvSpPr>
        <p:spPr>
          <a:xfrm>
            <a:off x="589916" y="156210"/>
            <a:ext cx="10984230" cy="1143000"/>
          </a:xfrm>
        </p:spPr>
        <p:txBody>
          <a:bodyPr anchor="ctr"/>
          <a:lstStyle/>
          <a:p>
            <a:pPr lvl="0" algn="ctr"/>
            <a:r>
              <a:rPr lang="zh-CN" altLang="en-US" sz="3200" b="1" dirty="0">
                <a:solidFill>
                  <a:schemeClr val="bg1"/>
                </a:solidFill>
                <a:ea typeface="微软雅黑" pitchFamily="34" charset="-122"/>
              </a:rPr>
              <a:t>快递单打印模板管理</a:t>
            </a:r>
          </a:p>
        </p:txBody>
      </p:sp>
      <p:sp>
        <p:nvSpPr>
          <p:cNvPr id="2" name="文本框 1"/>
          <p:cNvSpPr txBox="1"/>
          <p:nvPr/>
        </p:nvSpPr>
        <p:spPr>
          <a:xfrm>
            <a:off x="416983" y="1203325"/>
            <a:ext cx="11459845" cy="659130"/>
          </a:xfrm>
          <a:prstGeom prst="rect">
            <a:avLst/>
          </a:prstGeom>
          <a:noFill/>
        </p:spPr>
        <p:txBody>
          <a:bodyPr wrap="square" rtlCol="0">
            <a:spAutoFit/>
          </a:bodyPr>
          <a:lstStyle/>
          <a:p>
            <a:pPr algn="ctr">
              <a:lnSpc>
                <a:spcPct val="100000"/>
              </a:lnSpc>
            </a:pPr>
            <a:r>
              <a:rPr lang="zh-CN" altLang="en-US" dirty="0" smtClean="0">
                <a:solidFill>
                  <a:schemeClr val="bg1"/>
                </a:solidFill>
                <a:latin typeface="微软雅黑" charset="0"/>
                <a:ea typeface="微软雅黑" charset="0"/>
              </a:rPr>
              <a:t>无需手写，无需单独下载软件</a:t>
            </a:r>
          </a:p>
          <a:p>
            <a:pPr algn="ctr">
              <a:lnSpc>
                <a:spcPct val="100000"/>
              </a:lnSpc>
            </a:pPr>
            <a:r>
              <a:rPr lang="zh-CN" altLang="en-US" dirty="0" smtClean="0">
                <a:solidFill>
                  <a:schemeClr val="bg1"/>
                </a:solidFill>
                <a:latin typeface="微软雅黑" charset="0"/>
                <a:ea typeface="微软雅黑" charset="0"/>
              </a:rPr>
              <a:t>魅游建站提供 快递单打印系统，帮助商家轻松应对千万订单，发货服务更快速</a:t>
            </a:r>
          </a:p>
        </p:txBody>
      </p:sp>
      <p:pic>
        <p:nvPicPr>
          <p:cNvPr id="3" name="图片 2" descr="美橙互联logo023"/>
          <p:cNvPicPr>
            <a:picLocks noChangeAspect="1"/>
          </p:cNvPicPr>
          <p:nvPr/>
        </p:nvPicPr>
        <p:blipFill>
          <a:blip r:embed="rId3" cstate="email"/>
          <a:stretch>
            <a:fillRect/>
          </a:stretch>
        </p:blipFill>
        <p:spPr>
          <a:xfrm>
            <a:off x="239395" y="202687"/>
            <a:ext cx="1562100" cy="450605"/>
          </a:xfrm>
          <a:prstGeom prst="rect">
            <a:avLst/>
          </a:prstGeom>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blipFill rotWithShape="1">
          <a:blip r:embed="rId2" cstate="email"/>
          <a:stretch>
            <a:fillRect/>
          </a:stretch>
        </a:blipFill>
        <a:effectLst/>
      </p:bgPr>
    </p:bg>
    <p:spTree>
      <p:nvGrpSpPr>
        <p:cNvPr id="1" name=""/>
        <p:cNvGrpSpPr/>
        <p:nvPr/>
      </p:nvGrpSpPr>
      <p:grpSpPr>
        <a:xfrm>
          <a:off x="0" y="0"/>
          <a:ext cx="0" cy="0"/>
          <a:chOff x="0" y="0"/>
          <a:chExt cx="0" cy="0"/>
        </a:xfrm>
      </p:grpSpPr>
      <p:sp>
        <p:nvSpPr>
          <p:cNvPr id="4" name="标题 3"/>
          <p:cNvSpPr>
            <a:spLocks noGrp="1"/>
          </p:cNvSpPr>
          <p:nvPr>
            <p:ph type="title"/>
          </p:nvPr>
        </p:nvSpPr>
        <p:spPr>
          <a:xfrm>
            <a:off x="412115" y="1758315"/>
            <a:ext cx="4387215" cy="3427730"/>
          </a:xfrm>
        </p:spPr>
        <p:txBody>
          <a:bodyPr/>
          <a:lstStyle/>
          <a:p>
            <a:pPr algn="ctr">
              <a:lnSpc>
                <a:spcPct val="150000"/>
              </a:lnSpc>
            </a:pPr>
            <a:r>
              <a:rPr lang="zh-CN" altLang="en-US" sz="3600" dirty="0">
                <a:solidFill>
                  <a:schemeClr val="bg1"/>
                </a:solidFill>
                <a:uFillTx/>
                <a:ea typeface="微软雅黑" charset="0"/>
              </a:rPr>
              <a:t>快递进度</a:t>
            </a:r>
            <a:br>
              <a:rPr lang="zh-CN" altLang="en-US" sz="3600" dirty="0">
                <a:solidFill>
                  <a:schemeClr val="bg1"/>
                </a:solidFill>
                <a:uFillTx/>
                <a:ea typeface="微软雅黑" charset="0"/>
              </a:rPr>
            </a:br>
            <a:r>
              <a:rPr lang="zh-CN" altLang="en-US" sz="3600" dirty="0">
                <a:solidFill>
                  <a:schemeClr val="bg1"/>
                </a:solidFill>
                <a:uFillTx/>
                <a:ea typeface="微软雅黑" charset="0"/>
              </a:rPr>
              <a:t>查询接口</a:t>
            </a:r>
          </a:p>
        </p:txBody>
      </p:sp>
      <p:pic>
        <p:nvPicPr>
          <p:cNvPr id="2" name="图片 1" descr="美橙互联logo023"/>
          <p:cNvPicPr>
            <a:picLocks noChangeAspect="1"/>
          </p:cNvPicPr>
          <p:nvPr/>
        </p:nvPicPr>
        <p:blipFill>
          <a:blip r:embed="rId3" cstate="email"/>
          <a:stretch>
            <a:fillRect/>
          </a:stretch>
        </p:blipFill>
        <p:spPr>
          <a:xfrm>
            <a:off x="239395" y="202687"/>
            <a:ext cx="1562100" cy="450605"/>
          </a:xfrm>
          <a:prstGeom prst="rect">
            <a:avLst/>
          </a:prstGeom>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blipFill rotWithShape="1">
          <a:blip r:embed="rId2" cstate="email"/>
          <a:stretch>
            <a:fillRect/>
          </a:stretch>
        </a:blipFill>
        <a:effectLst/>
      </p:bgPr>
    </p:bg>
    <p:spTree>
      <p:nvGrpSpPr>
        <p:cNvPr id="1" name=""/>
        <p:cNvGrpSpPr/>
        <p:nvPr/>
      </p:nvGrpSpPr>
      <p:grpSpPr>
        <a:xfrm>
          <a:off x="0" y="0"/>
          <a:ext cx="0" cy="0"/>
          <a:chOff x="0" y="0"/>
          <a:chExt cx="0" cy="0"/>
        </a:xfrm>
      </p:grpSpPr>
      <p:sp>
        <p:nvSpPr>
          <p:cNvPr id="4" name="标题 3"/>
          <p:cNvSpPr>
            <a:spLocks noGrp="1"/>
          </p:cNvSpPr>
          <p:nvPr>
            <p:ph type="title"/>
          </p:nvPr>
        </p:nvSpPr>
        <p:spPr>
          <a:xfrm>
            <a:off x="838200" y="12700"/>
            <a:ext cx="10515600" cy="1325563"/>
          </a:xfrm>
        </p:spPr>
        <p:txBody>
          <a:bodyPr/>
          <a:lstStyle/>
          <a:p>
            <a:pPr algn="ctr"/>
            <a:r>
              <a:rPr lang="zh-CN" altLang="en-US" sz="3200" b="1" dirty="0" smtClean="0">
                <a:solidFill>
                  <a:schemeClr val="bg1"/>
                </a:solidFill>
                <a:ea typeface="微软雅黑" charset="0"/>
              </a:rPr>
              <a:t>超强自定义</a:t>
            </a:r>
            <a:r>
              <a:rPr lang="zh-CN" altLang="en-US" sz="3200" b="1" dirty="0">
                <a:solidFill>
                  <a:schemeClr val="bg1"/>
                </a:solidFill>
                <a:ea typeface="微软雅黑" charset="0"/>
              </a:rPr>
              <a:t>查询</a:t>
            </a:r>
            <a:endParaRPr lang="zh-CN" altLang="en-US" sz="3200" b="1" dirty="0">
              <a:solidFill>
                <a:schemeClr val="bg1"/>
              </a:solidFill>
              <a:uFillTx/>
              <a:ea typeface="微软雅黑" charset="0"/>
            </a:endParaRPr>
          </a:p>
        </p:txBody>
      </p:sp>
      <p:sp>
        <p:nvSpPr>
          <p:cNvPr id="5" name="内容占位符 4"/>
          <p:cNvSpPr>
            <a:spLocks noGrp="1"/>
          </p:cNvSpPr>
          <p:nvPr>
            <p:ph idx="1"/>
          </p:nvPr>
        </p:nvSpPr>
        <p:spPr>
          <a:xfrm>
            <a:off x="1021080" y="1159933"/>
            <a:ext cx="10515600" cy="4839230"/>
          </a:xfrm>
        </p:spPr>
        <p:txBody>
          <a:bodyPr/>
          <a:lstStyle/>
          <a:p>
            <a:pPr marL="0" indent="0">
              <a:buNone/>
            </a:pPr>
            <a:r>
              <a:rPr lang="zh-CN" altLang="zh-CN" sz="1800" dirty="0">
                <a:solidFill>
                  <a:schemeClr val="bg1"/>
                </a:solidFill>
                <a:latin typeface="微软雅黑" pitchFamily="34" charset="-122"/>
                <a:ea typeface="微软雅黑" pitchFamily="34" charset="-122"/>
                <a:sym typeface="+mn-ea"/>
              </a:rPr>
              <a:t>●  </a:t>
            </a:r>
            <a:r>
              <a:rPr lang="zh-CN" altLang="en-US" sz="1800" dirty="0" smtClean="0">
                <a:solidFill>
                  <a:schemeClr val="bg1"/>
                </a:solidFill>
                <a:latin typeface="微软雅黑" pitchFamily="34" charset="-122"/>
                <a:ea typeface="微软雅黑" pitchFamily="34" charset="-122"/>
              </a:rPr>
              <a:t>商家自主定义网站查询入口，方便访客使用。</a:t>
            </a:r>
          </a:p>
          <a:p>
            <a:pPr marL="0" indent="0">
              <a:buNone/>
            </a:pPr>
            <a:r>
              <a:rPr lang="zh-CN" altLang="zh-CN" sz="1800" dirty="0">
                <a:solidFill>
                  <a:schemeClr val="bg1"/>
                </a:solidFill>
                <a:latin typeface="微软雅黑" pitchFamily="34" charset="-122"/>
                <a:ea typeface="微软雅黑" pitchFamily="34" charset="-122"/>
                <a:sym typeface="+mn-ea"/>
              </a:rPr>
              <a:t>●  </a:t>
            </a:r>
            <a:r>
              <a:rPr lang="zh-CN" altLang="en-US" sz="1800" dirty="0" smtClean="0">
                <a:solidFill>
                  <a:schemeClr val="bg1"/>
                </a:solidFill>
                <a:latin typeface="微软雅黑" pitchFamily="34" charset="-122"/>
                <a:ea typeface="微软雅黑" pitchFamily="34" charset="-122"/>
              </a:rPr>
              <a:t>可设置</a:t>
            </a:r>
            <a:r>
              <a:rPr lang="zh-CN" altLang="en-US" sz="1800" dirty="0">
                <a:solidFill>
                  <a:schemeClr val="bg1"/>
                </a:solidFill>
                <a:latin typeface="微软雅黑" pitchFamily="34" charset="-122"/>
                <a:ea typeface="微软雅黑" pitchFamily="34" charset="-122"/>
              </a:rPr>
              <a:t>如商品真伪查询，代理商真伪查询，优惠码真伪查询</a:t>
            </a:r>
            <a:r>
              <a:rPr lang="zh-CN" altLang="en-US" sz="1800" dirty="0" smtClean="0">
                <a:solidFill>
                  <a:schemeClr val="bg1"/>
                </a:solidFill>
                <a:latin typeface="微软雅黑" pitchFamily="34" charset="-122"/>
                <a:ea typeface="微软雅黑" pitchFamily="34" charset="-122"/>
              </a:rPr>
              <a:t>等 ，增加网站说服力，客户更信任。</a:t>
            </a:r>
          </a:p>
        </p:txBody>
      </p:sp>
      <p:pic>
        <p:nvPicPr>
          <p:cNvPr id="2" name="图片 1" descr="美橙互联logo023"/>
          <p:cNvPicPr>
            <a:picLocks noChangeAspect="1"/>
          </p:cNvPicPr>
          <p:nvPr/>
        </p:nvPicPr>
        <p:blipFill>
          <a:blip r:embed="rId3" cstate="email"/>
          <a:stretch>
            <a:fillRect/>
          </a:stretch>
        </p:blipFill>
        <p:spPr>
          <a:xfrm>
            <a:off x="239395" y="202687"/>
            <a:ext cx="1562100" cy="450605"/>
          </a:xfrm>
          <a:prstGeom prst="rect">
            <a:avLst/>
          </a:prstGeom>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blipFill rotWithShape="1">
          <a:blip r:embed="rId2" cstate="email"/>
          <a:stretch>
            <a:fillRect/>
          </a:stretch>
        </a:blipFill>
        <a:effectLst/>
      </p:bgPr>
    </p:bg>
    <p:spTree>
      <p:nvGrpSpPr>
        <p:cNvPr id="1" name=""/>
        <p:cNvGrpSpPr/>
        <p:nvPr/>
      </p:nvGrpSpPr>
      <p:grpSpPr>
        <a:xfrm>
          <a:off x="0" y="0"/>
          <a:ext cx="0" cy="0"/>
          <a:chOff x="0" y="0"/>
          <a:chExt cx="0" cy="0"/>
        </a:xfrm>
      </p:grpSpPr>
      <p:sp>
        <p:nvSpPr>
          <p:cNvPr id="4" name="标题 3"/>
          <p:cNvSpPr>
            <a:spLocks noGrp="1"/>
          </p:cNvSpPr>
          <p:nvPr>
            <p:ph type="title"/>
          </p:nvPr>
        </p:nvSpPr>
        <p:spPr>
          <a:xfrm>
            <a:off x="1347470" y="356870"/>
            <a:ext cx="9439910" cy="1017270"/>
          </a:xfrm>
        </p:spPr>
        <p:txBody>
          <a:bodyPr/>
          <a:lstStyle/>
          <a:p>
            <a:pPr algn="ctr"/>
            <a:r>
              <a:rPr lang="zh-CN" altLang="en-US" sz="4000" b="1" dirty="0">
                <a:solidFill>
                  <a:schemeClr val="bg1"/>
                </a:solidFill>
                <a:uFillTx/>
                <a:latin typeface="微软雅黑" charset="0"/>
                <a:ea typeface="微软雅黑" charset="0"/>
              </a:rPr>
              <a:t>秒杀、团购、</a:t>
            </a:r>
            <a:r>
              <a:rPr lang="zh-CN" altLang="en-US" sz="4000" b="1" dirty="0" smtClean="0">
                <a:solidFill>
                  <a:schemeClr val="bg1"/>
                </a:solidFill>
                <a:uFillTx/>
                <a:latin typeface="微软雅黑" charset="0"/>
                <a:ea typeface="微软雅黑" charset="0"/>
              </a:rPr>
              <a:t>组团 等市场营销活动</a:t>
            </a:r>
          </a:p>
        </p:txBody>
      </p:sp>
      <p:sp>
        <p:nvSpPr>
          <p:cNvPr id="3" name="文本框 2"/>
          <p:cNvSpPr txBox="1"/>
          <p:nvPr/>
        </p:nvSpPr>
        <p:spPr>
          <a:xfrm>
            <a:off x="824230" y="1376679"/>
            <a:ext cx="10603018" cy="338554"/>
          </a:xfrm>
          <a:prstGeom prst="rect">
            <a:avLst/>
          </a:prstGeom>
          <a:noFill/>
        </p:spPr>
        <p:txBody>
          <a:bodyPr wrap="square" rtlCol="0">
            <a:spAutoFit/>
          </a:bodyPr>
          <a:lstStyle/>
          <a:p>
            <a:pPr algn="ctr"/>
            <a:r>
              <a:rPr lang="zh-CN" altLang="en-US" sz="1600" dirty="0">
                <a:solidFill>
                  <a:schemeClr val="bg1"/>
                </a:solidFill>
                <a:uFillTx/>
                <a:latin typeface="微软雅黑" charset="0"/>
                <a:ea typeface="微软雅黑" charset="0"/>
              </a:rPr>
              <a:t>通</a:t>
            </a:r>
            <a:r>
              <a:rPr lang="zh-CN" altLang="en-US" sz="1600" dirty="0" smtClean="0">
                <a:solidFill>
                  <a:schemeClr val="bg1"/>
                </a:solidFill>
                <a:uFillTx/>
                <a:latin typeface="微软雅黑" charset="0"/>
                <a:ea typeface="微软雅黑" charset="0"/>
              </a:rPr>
              <a:t>过魅游建站营</a:t>
            </a:r>
            <a:r>
              <a:rPr lang="zh-CN" altLang="en-US" sz="1600" dirty="0">
                <a:solidFill>
                  <a:schemeClr val="bg1"/>
                </a:solidFill>
                <a:uFillTx/>
                <a:latin typeface="微软雅黑" charset="0"/>
                <a:ea typeface="微软雅黑" charset="0"/>
              </a:rPr>
              <a:t>销</a:t>
            </a:r>
            <a:r>
              <a:rPr lang="zh-CN" altLang="en-US" sz="1600" dirty="0" smtClean="0">
                <a:solidFill>
                  <a:schemeClr val="bg1"/>
                </a:solidFill>
                <a:uFillTx/>
                <a:latin typeface="微软雅黑" charset="0"/>
                <a:ea typeface="微软雅黑" charset="0"/>
              </a:rPr>
              <a:t>版</a:t>
            </a:r>
            <a:r>
              <a:rPr lang="zh-CN" altLang="en-US" sz="1600" dirty="0">
                <a:solidFill>
                  <a:schemeClr val="bg1"/>
                </a:solidFill>
                <a:latin typeface="微软雅黑" charset="0"/>
                <a:ea typeface="微软雅黑" charset="0"/>
              </a:rPr>
              <a:t>推出</a:t>
            </a:r>
            <a:r>
              <a:rPr lang="zh-CN" altLang="en-US" sz="1600" dirty="0" smtClean="0">
                <a:solidFill>
                  <a:schemeClr val="bg1"/>
                </a:solidFill>
                <a:uFillTx/>
                <a:latin typeface="微软雅黑" charset="0"/>
                <a:ea typeface="微软雅黑" charset="0"/>
              </a:rPr>
              <a:t>限时</a:t>
            </a:r>
            <a:r>
              <a:rPr lang="zh-CN" altLang="en-US" sz="1600" dirty="0">
                <a:solidFill>
                  <a:schemeClr val="bg1"/>
                </a:solidFill>
                <a:uFillTx/>
                <a:latin typeface="微软雅黑" charset="0"/>
                <a:ea typeface="微软雅黑" charset="0"/>
              </a:rPr>
              <a:t>秒杀、团购和好友</a:t>
            </a:r>
            <a:r>
              <a:rPr lang="zh-CN" altLang="en-US" sz="1600" dirty="0" smtClean="0">
                <a:solidFill>
                  <a:schemeClr val="bg1"/>
                </a:solidFill>
                <a:uFillTx/>
                <a:latin typeface="微软雅黑" charset="0"/>
                <a:ea typeface="微软雅黑" charset="0"/>
              </a:rPr>
              <a:t>组团等营销活动</a:t>
            </a:r>
            <a:r>
              <a:rPr lang="zh-CN" altLang="en-US" sz="1600" dirty="0">
                <a:solidFill>
                  <a:schemeClr val="bg1"/>
                </a:solidFill>
                <a:uFillTx/>
                <a:latin typeface="微软雅黑" charset="0"/>
                <a:ea typeface="微软雅黑" charset="0"/>
              </a:rPr>
              <a:t>（</a:t>
            </a:r>
            <a:r>
              <a:rPr lang="zh-CN" altLang="en-US" sz="1600" dirty="0" smtClean="0">
                <a:solidFill>
                  <a:schemeClr val="bg1"/>
                </a:solidFill>
                <a:uFillTx/>
                <a:latin typeface="微软雅黑" charset="0"/>
                <a:ea typeface="微软雅黑" charset="0"/>
              </a:rPr>
              <a:t>支持</a:t>
            </a:r>
            <a:r>
              <a:rPr lang="en-US" altLang="zh-CN" sz="1600" dirty="0" smtClean="0">
                <a:solidFill>
                  <a:schemeClr val="bg1"/>
                </a:solidFill>
                <a:uFillTx/>
                <a:latin typeface="微软雅黑" charset="0"/>
                <a:ea typeface="微软雅黑" charset="0"/>
              </a:rPr>
              <a:t>PC</a:t>
            </a:r>
            <a:r>
              <a:rPr lang="zh-CN" altLang="en-US" sz="1600" dirty="0" smtClean="0">
                <a:solidFill>
                  <a:schemeClr val="bg1"/>
                </a:solidFill>
                <a:uFillTx/>
                <a:latin typeface="微软雅黑" charset="0"/>
                <a:ea typeface="微软雅黑" charset="0"/>
              </a:rPr>
              <a:t>和</a:t>
            </a:r>
            <a:r>
              <a:rPr lang="zh-CN" altLang="en-US" sz="1600" dirty="0">
                <a:solidFill>
                  <a:schemeClr val="bg1"/>
                </a:solidFill>
                <a:uFillTx/>
                <a:latin typeface="微软雅黑" charset="0"/>
                <a:ea typeface="微软雅黑" charset="0"/>
              </a:rPr>
              <a:t>手机），我们可以有效的：</a:t>
            </a:r>
            <a:endParaRPr lang="zh-CN" altLang="en-US" sz="1600" dirty="0">
              <a:solidFill>
                <a:schemeClr val="tx1"/>
              </a:solidFill>
              <a:uFillTx/>
              <a:latin typeface="微软雅黑" charset="0"/>
              <a:ea typeface="微软雅黑" charset="0"/>
            </a:endParaRPr>
          </a:p>
        </p:txBody>
      </p:sp>
      <p:sp>
        <p:nvSpPr>
          <p:cNvPr id="5" name="文本框 4"/>
          <p:cNvSpPr txBox="1"/>
          <p:nvPr/>
        </p:nvSpPr>
        <p:spPr>
          <a:xfrm>
            <a:off x="562610" y="4473575"/>
            <a:ext cx="1896745" cy="319405"/>
          </a:xfrm>
          <a:prstGeom prst="rect">
            <a:avLst/>
          </a:prstGeom>
          <a:noFill/>
        </p:spPr>
        <p:txBody>
          <a:bodyPr wrap="square" rtlCol="0">
            <a:spAutoFit/>
          </a:bodyPr>
          <a:lstStyle/>
          <a:p>
            <a:r>
              <a:rPr lang="zh-CN" altLang="en-US" sz="1400" dirty="0" smtClean="0">
                <a:solidFill>
                  <a:schemeClr val="bg1"/>
                </a:solidFill>
                <a:uFillTx/>
                <a:latin typeface="微软雅黑" charset="0"/>
                <a:ea typeface="微软雅黑" charset="0"/>
                <a:sym typeface="+mn-ea"/>
              </a:rPr>
              <a:t>① </a:t>
            </a:r>
            <a:r>
              <a:rPr lang="zh-CN" altLang="zh-CN" sz="1400" dirty="0" smtClean="0">
                <a:solidFill>
                  <a:schemeClr val="bg1"/>
                </a:solidFill>
                <a:uFillTx/>
                <a:latin typeface="微软雅黑" charset="0"/>
                <a:ea typeface="微软雅黑" charset="0"/>
                <a:sym typeface="+mn-ea"/>
              </a:rPr>
              <a:t>盘活</a:t>
            </a:r>
            <a:r>
              <a:rPr lang="zh-CN" altLang="zh-CN" sz="1400" dirty="0">
                <a:solidFill>
                  <a:schemeClr val="bg1"/>
                </a:solidFill>
                <a:uFillTx/>
                <a:latin typeface="微软雅黑" charset="0"/>
                <a:ea typeface="微软雅黑" charset="0"/>
                <a:sym typeface="+mn-ea"/>
              </a:rPr>
              <a:t>商家闲置商品</a:t>
            </a:r>
          </a:p>
        </p:txBody>
      </p:sp>
      <p:sp>
        <p:nvSpPr>
          <p:cNvPr id="6" name="文本框 5"/>
          <p:cNvSpPr txBox="1"/>
          <p:nvPr/>
        </p:nvSpPr>
        <p:spPr>
          <a:xfrm>
            <a:off x="2678430" y="4395470"/>
            <a:ext cx="2156460" cy="731520"/>
          </a:xfrm>
          <a:prstGeom prst="rect">
            <a:avLst/>
          </a:prstGeom>
          <a:noFill/>
        </p:spPr>
        <p:txBody>
          <a:bodyPr wrap="square" rtlCol="0">
            <a:spAutoFit/>
          </a:bodyPr>
          <a:lstStyle/>
          <a:p>
            <a:pPr algn="l">
              <a:lnSpc>
                <a:spcPct val="150000"/>
              </a:lnSpc>
            </a:pPr>
            <a:r>
              <a:rPr lang="zh-CN" altLang="en-US" sz="1400" dirty="0" smtClean="0">
                <a:solidFill>
                  <a:schemeClr val="bg1"/>
                </a:solidFill>
                <a:uFillTx/>
                <a:latin typeface="微软雅黑" charset="0"/>
                <a:ea typeface="微软雅黑" charset="0"/>
                <a:sym typeface="+mn-ea"/>
              </a:rPr>
              <a:t>② </a:t>
            </a:r>
            <a:r>
              <a:rPr lang="zh-CN" altLang="zh-CN" sz="1400" dirty="0" smtClean="0">
                <a:solidFill>
                  <a:schemeClr val="bg1"/>
                </a:solidFill>
                <a:uFillTx/>
                <a:latin typeface="微软雅黑" charset="0"/>
                <a:ea typeface="微软雅黑" charset="0"/>
                <a:sym typeface="+mn-ea"/>
              </a:rPr>
              <a:t>回笼</a:t>
            </a:r>
            <a:r>
              <a:rPr lang="zh-CN" altLang="zh-CN" sz="1400" dirty="0">
                <a:solidFill>
                  <a:schemeClr val="bg1"/>
                </a:solidFill>
                <a:uFillTx/>
                <a:latin typeface="微软雅黑" charset="0"/>
                <a:ea typeface="微软雅黑" charset="0"/>
                <a:sym typeface="+mn-ea"/>
              </a:rPr>
              <a:t>资金，</a:t>
            </a:r>
            <a:r>
              <a:rPr lang="zh-CN" altLang="en-US" sz="1400" dirty="0">
                <a:solidFill>
                  <a:schemeClr val="bg1"/>
                </a:solidFill>
                <a:uFillTx/>
                <a:latin typeface="微软雅黑" charset="0"/>
                <a:ea typeface="微软雅黑" charset="0"/>
                <a:sym typeface="+mn-ea"/>
              </a:rPr>
              <a:t>获得</a:t>
            </a:r>
            <a:r>
              <a:rPr lang="zh-CN" altLang="en-US" sz="1400" dirty="0" smtClean="0">
                <a:solidFill>
                  <a:schemeClr val="bg1"/>
                </a:solidFill>
                <a:uFillTx/>
                <a:latin typeface="微软雅黑" charset="0"/>
                <a:ea typeface="微软雅黑" charset="0"/>
                <a:sym typeface="+mn-ea"/>
              </a:rPr>
              <a:t>大量</a:t>
            </a:r>
          </a:p>
          <a:p>
            <a:pPr algn="l">
              <a:lnSpc>
                <a:spcPct val="150000"/>
              </a:lnSpc>
            </a:pPr>
            <a:r>
              <a:rPr lang="zh-CN" altLang="en-US" sz="1400" dirty="0" smtClean="0">
                <a:solidFill>
                  <a:schemeClr val="bg1"/>
                </a:solidFill>
                <a:uFillTx/>
                <a:latin typeface="微软雅黑" charset="0"/>
                <a:ea typeface="微软雅黑" charset="0"/>
                <a:sym typeface="+mn-ea"/>
              </a:rPr>
              <a:t>     现金</a:t>
            </a:r>
            <a:r>
              <a:rPr lang="zh-CN" altLang="en-US" sz="1400" dirty="0">
                <a:solidFill>
                  <a:schemeClr val="bg1"/>
                </a:solidFill>
                <a:uFillTx/>
                <a:latin typeface="微软雅黑" charset="0"/>
                <a:ea typeface="微软雅黑" charset="0"/>
                <a:sym typeface="+mn-ea"/>
              </a:rPr>
              <a:t>流</a:t>
            </a:r>
          </a:p>
        </p:txBody>
      </p:sp>
      <p:sp>
        <p:nvSpPr>
          <p:cNvPr id="7" name="文本框 6"/>
          <p:cNvSpPr txBox="1"/>
          <p:nvPr/>
        </p:nvSpPr>
        <p:spPr>
          <a:xfrm>
            <a:off x="5161915" y="4375785"/>
            <a:ext cx="1987550" cy="731520"/>
          </a:xfrm>
          <a:prstGeom prst="rect">
            <a:avLst/>
          </a:prstGeom>
          <a:noFill/>
        </p:spPr>
        <p:txBody>
          <a:bodyPr wrap="square" rtlCol="0">
            <a:spAutoFit/>
          </a:bodyPr>
          <a:lstStyle/>
          <a:p>
            <a:pPr algn="l">
              <a:lnSpc>
                <a:spcPct val="150000"/>
              </a:lnSpc>
            </a:pPr>
            <a:r>
              <a:rPr lang="zh-CN" altLang="en-US" sz="1400" dirty="0" smtClean="0">
                <a:solidFill>
                  <a:schemeClr val="bg1"/>
                </a:solidFill>
                <a:uFillTx/>
                <a:latin typeface="微软雅黑" charset="0"/>
                <a:ea typeface="微软雅黑" charset="0"/>
                <a:sym typeface="+mn-ea"/>
              </a:rPr>
              <a:t>③ </a:t>
            </a:r>
            <a:r>
              <a:rPr lang="zh-CN" altLang="zh-CN" sz="1400" dirty="0" smtClean="0">
                <a:solidFill>
                  <a:schemeClr val="bg1"/>
                </a:solidFill>
                <a:uFillTx/>
                <a:latin typeface="微软雅黑" charset="0"/>
                <a:ea typeface="微软雅黑" charset="0"/>
                <a:sym typeface="+mn-ea"/>
              </a:rPr>
              <a:t>提高群体消费</a:t>
            </a:r>
            <a:r>
              <a:rPr lang="zh-CN" altLang="zh-CN" sz="1400" dirty="0">
                <a:solidFill>
                  <a:schemeClr val="bg1"/>
                </a:solidFill>
                <a:uFillTx/>
                <a:latin typeface="微软雅黑" charset="0"/>
                <a:ea typeface="微软雅黑" charset="0"/>
                <a:sym typeface="+mn-ea"/>
              </a:rPr>
              <a:t>体验</a:t>
            </a:r>
            <a:r>
              <a:rPr lang="zh-CN" altLang="zh-CN" sz="1400" dirty="0" smtClean="0">
                <a:solidFill>
                  <a:schemeClr val="bg1"/>
                </a:solidFill>
                <a:uFillTx/>
                <a:latin typeface="微软雅黑" charset="0"/>
                <a:ea typeface="微软雅黑" charset="0"/>
                <a:sym typeface="+mn-ea"/>
              </a:rPr>
              <a:t>，</a:t>
            </a:r>
          </a:p>
          <a:p>
            <a:pPr algn="l">
              <a:lnSpc>
                <a:spcPct val="150000"/>
              </a:lnSpc>
            </a:pPr>
            <a:r>
              <a:rPr lang="zh-CN" altLang="zh-CN" sz="1400" dirty="0" smtClean="0">
                <a:solidFill>
                  <a:schemeClr val="bg1"/>
                </a:solidFill>
                <a:uFillTx/>
                <a:latin typeface="微软雅黑" charset="0"/>
                <a:ea typeface="微软雅黑" charset="0"/>
                <a:sym typeface="+mn-ea"/>
              </a:rPr>
              <a:t>    增加</a:t>
            </a:r>
            <a:r>
              <a:rPr lang="zh-CN" altLang="zh-CN" sz="1400" dirty="0">
                <a:solidFill>
                  <a:schemeClr val="bg1"/>
                </a:solidFill>
                <a:uFillTx/>
                <a:latin typeface="微软雅黑" charset="0"/>
                <a:ea typeface="微软雅黑" charset="0"/>
                <a:sym typeface="+mn-ea"/>
              </a:rPr>
              <a:t>新客户数量</a:t>
            </a:r>
          </a:p>
        </p:txBody>
      </p:sp>
      <p:sp>
        <p:nvSpPr>
          <p:cNvPr id="8" name="文本框 7"/>
          <p:cNvSpPr txBox="1"/>
          <p:nvPr/>
        </p:nvSpPr>
        <p:spPr>
          <a:xfrm>
            <a:off x="7512685" y="4343400"/>
            <a:ext cx="2137410" cy="1051560"/>
          </a:xfrm>
          <a:prstGeom prst="rect">
            <a:avLst/>
          </a:prstGeom>
          <a:noFill/>
        </p:spPr>
        <p:txBody>
          <a:bodyPr wrap="square" rtlCol="0">
            <a:spAutoFit/>
          </a:bodyPr>
          <a:lstStyle/>
          <a:p>
            <a:pPr algn="l">
              <a:lnSpc>
                <a:spcPct val="150000"/>
              </a:lnSpc>
            </a:pPr>
            <a:r>
              <a:rPr lang="zh-CN" altLang="en-US" sz="1400" dirty="0" smtClean="0">
                <a:solidFill>
                  <a:schemeClr val="bg1"/>
                </a:solidFill>
                <a:uFillTx/>
                <a:latin typeface="微软雅黑" charset="0"/>
                <a:ea typeface="微软雅黑" charset="0"/>
                <a:sym typeface="+mn-ea"/>
              </a:rPr>
              <a:t>④ 极好的营销推广活动，   </a:t>
            </a:r>
          </a:p>
          <a:p>
            <a:pPr algn="l">
              <a:lnSpc>
                <a:spcPct val="150000"/>
              </a:lnSpc>
            </a:pPr>
            <a:r>
              <a:rPr lang="zh-CN" altLang="en-US" sz="1400" dirty="0" smtClean="0">
                <a:solidFill>
                  <a:schemeClr val="bg1"/>
                </a:solidFill>
                <a:uFillTx/>
                <a:latin typeface="微软雅黑" charset="0"/>
                <a:ea typeface="微软雅黑" charset="0"/>
                <a:sym typeface="+mn-ea"/>
              </a:rPr>
              <a:t>    </a:t>
            </a:r>
            <a:r>
              <a:rPr lang="zh-CN" altLang="en-US" sz="1400" dirty="0" smtClean="0">
                <a:solidFill>
                  <a:schemeClr val="bg1"/>
                </a:solidFill>
                <a:latin typeface="微软雅黑" charset="0"/>
                <a:ea typeface="微软雅黑" charset="0"/>
                <a:sym typeface="+mn-ea"/>
              </a:rPr>
              <a:t>大大增强</a:t>
            </a:r>
            <a:r>
              <a:rPr lang="zh-CN" altLang="en-US" sz="1400" dirty="0">
                <a:solidFill>
                  <a:schemeClr val="bg1"/>
                </a:solidFill>
                <a:latin typeface="微软雅黑" charset="0"/>
                <a:ea typeface="微软雅黑" charset="0"/>
                <a:sym typeface="+mn-ea"/>
              </a:rPr>
              <a:t>客户关注度</a:t>
            </a:r>
            <a:r>
              <a:rPr lang="zh-CN" altLang="en-US" sz="1400" dirty="0" smtClean="0">
                <a:solidFill>
                  <a:schemeClr val="bg1"/>
                </a:solidFill>
                <a:latin typeface="微软雅黑" charset="0"/>
                <a:ea typeface="微软雅黑" charset="0"/>
                <a:sym typeface="+mn-ea"/>
              </a:rPr>
              <a:t>，</a:t>
            </a:r>
          </a:p>
          <a:p>
            <a:pPr algn="l">
              <a:lnSpc>
                <a:spcPct val="150000"/>
              </a:lnSpc>
            </a:pPr>
            <a:r>
              <a:rPr lang="zh-CN" altLang="en-US" sz="1400" dirty="0" smtClean="0">
                <a:solidFill>
                  <a:schemeClr val="bg1"/>
                </a:solidFill>
                <a:latin typeface="微软雅黑" charset="0"/>
                <a:ea typeface="微软雅黑" charset="0"/>
                <a:sym typeface="+mn-ea"/>
              </a:rPr>
              <a:t>    扩大企业品牌</a:t>
            </a:r>
            <a:r>
              <a:rPr lang="zh-CN" altLang="en-US" sz="1400" dirty="0">
                <a:solidFill>
                  <a:schemeClr val="bg1"/>
                </a:solidFill>
                <a:latin typeface="微软雅黑" charset="0"/>
                <a:ea typeface="微软雅黑" charset="0"/>
                <a:sym typeface="+mn-ea"/>
              </a:rPr>
              <a:t>效应</a:t>
            </a:r>
            <a:endParaRPr lang="zh-CN" altLang="en-US" sz="1400" dirty="0" smtClean="0">
              <a:solidFill>
                <a:schemeClr val="bg1"/>
              </a:solidFill>
              <a:uFillTx/>
              <a:latin typeface="微软雅黑" charset="0"/>
              <a:ea typeface="微软雅黑" charset="0"/>
              <a:sym typeface="+mn-ea"/>
            </a:endParaRPr>
          </a:p>
        </p:txBody>
      </p:sp>
      <p:sp>
        <p:nvSpPr>
          <p:cNvPr id="10" name="文本框 9"/>
          <p:cNvSpPr txBox="1"/>
          <p:nvPr/>
        </p:nvSpPr>
        <p:spPr>
          <a:xfrm>
            <a:off x="9911080" y="4333240"/>
            <a:ext cx="1975485" cy="1371600"/>
          </a:xfrm>
          <a:prstGeom prst="rect">
            <a:avLst/>
          </a:prstGeom>
          <a:noFill/>
        </p:spPr>
        <p:txBody>
          <a:bodyPr wrap="square" rtlCol="0">
            <a:spAutoFit/>
          </a:bodyPr>
          <a:lstStyle/>
          <a:p>
            <a:pPr algn="l">
              <a:lnSpc>
                <a:spcPct val="150000"/>
              </a:lnSpc>
            </a:pPr>
            <a:r>
              <a:rPr lang="zh-CN" altLang="en-US" sz="1400" dirty="0" smtClean="0">
                <a:solidFill>
                  <a:schemeClr val="bg1"/>
                </a:solidFill>
                <a:uFillTx/>
                <a:latin typeface="微软雅黑" charset="0"/>
                <a:ea typeface="微软雅黑" charset="0"/>
                <a:sym typeface="+mn-ea"/>
              </a:rPr>
              <a:t>⑤ 依靠活动</a:t>
            </a:r>
            <a:r>
              <a:rPr lang="zh-CN" altLang="en-US" sz="1400" dirty="0">
                <a:solidFill>
                  <a:schemeClr val="bg1"/>
                </a:solidFill>
                <a:latin typeface="微软雅黑" charset="0"/>
                <a:ea typeface="微软雅黑" charset="0"/>
                <a:sym typeface="+mn-ea"/>
              </a:rPr>
              <a:t>带</a:t>
            </a:r>
            <a:r>
              <a:rPr lang="zh-CN" altLang="en-US" sz="1400" dirty="0" smtClean="0">
                <a:solidFill>
                  <a:schemeClr val="bg1"/>
                </a:solidFill>
                <a:latin typeface="微软雅黑" charset="0"/>
                <a:ea typeface="微软雅黑" charset="0"/>
                <a:sym typeface="+mn-ea"/>
              </a:rPr>
              <a:t>动</a:t>
            </a:r>
            <a:r>
              <a:rPr lang="zh-CN" altLang="en-US" sz="1400" dirty="0" smtClean="0">
                <a:solidFill>
                  <a:schemeClr val="bg1"/>
                </a:solidFill>
                <a:uFillTx/>
                <a:latin typeface="微软雅黑" charset="0"/>
                <a:ea typeface="微软雅黑" charset="0"/>
                <a:sym typeface="+mn-ea"/>
              </a:rPr>
              <a:t>人气，</a:t>
            </a:r>
          </a:p>
          <a:p>
            <a:pPr algn="l">
              <a:lnSpc>
                <a:spcPct val="150000"/>
              </a:lnSpc>
            </a:pPr>
            <a:r>
              <a:rPr lang="zh-CN" altLang="en-US" sz="1400" dirty="0" smtClean="0">
                <a:solidFill>
                  <a:schemeClr val="bg1"/>
                </a:solidFill>
                <a:uFillTx/>
                <a:latin typeface="微软雅黑" charset="0"/>
                <a:ea typeface="微软雅黑" charset="0"/>
                <a:sym typeface="+mn-ea"/>
              </a:rPr>
              <a:t>     激发客户</a:t>
            </a:r>
            <a:r>
              <a:rPr lang="zh-CN" altLang="en-US" sz="1400" dirty="0">
                <a:solidFill>
                  <a:schemeClr val="bg1"/>
                </a:solidFill>
                <a:uFillTx/>
                <a:latin typeface="微软雅黑" charset="0"/>
                <a:ea typeface="微软雅黑" charset="0"/>
                <a:sym typeface="+mn-ea"/>
              </a:rPr>
              <a:t>参与</a:t>
            </a:r>
            <a:r>
              <a:rPr lang="zh-CN" altLang="en-US" sz="1400" dirty="0" smtClean="0">
                <a:solidFill>
                  <a:schemeClr val="bg1"/>
                </a:solidFill>
                <a:uFillTx/>
                <a:latin typeface="微软雅黑" charset="0"/>
                <a:ea typeface="微软雅黑" charset="0"/>
                <a:sym typeface="+mn-ea"/>
              </a:rPr>
              <a:t>热情，</a:t>
            </a:r>
          </a:p>
          <a:p>
            <a:pPr algn="l">
              <a:lnSpc>
                <a:spcPct val="150000"/>
              </a:lnSpc>
            </a:pPr>
            <a:r>
              <a:rPr lang="zh-CN" altLang="en-US" sz="1400" dirty="0" smtClean="0">
                <a:solidFill>
                  <a:schemeClr val="bg1"/>
                </a:solidFill>
                <a:uFillTx/>
                <a:latin typeface="微软雅黑" charset="0"/>
                <a:ea typeface="微软雅黑" charset="0"/>
                <a:sym typeface="+mn-ea"/>
              </a:rPr>
              <a:t>     广告宣传费成本几</a:t>
            </a:r>
          </a:p>
          <a:p>
            <a:pPr algn="l">
              <a:lnSpc>
                <a:spcPct val="150000"/>
              </a:lnSpc>
            </a:pPr>
            <a:r>
              <a:rPr lang="zh-CN" altLang="en-US" sz="1400" dirty="0" smtClean="0">
                <a:solidFill>
                  <a:schemeClr val="bg1"/>
                </a:solidFill>
                <a:uFillTx/>
                <a:latin typeface="微软雅黑" charset="0"/>
                <a:ea typeface="微软雅黑" charset="0"/>
                <a:sym typeface="+mn-ea"/>
              </a:rPr>
              <a:t>     乎</a:t>
            </a:r>
            <a:r>
              <a:rPr lang="zh-CN" altLang="en-US" sz="1400" dirty="0">
                <a:solidFill>
                  <a:schemeClr val="bg1"/>
                </a:solidFill>
                <a:uFillTx/>
                <a:latin typeface="微软雅黑" charset="0"/>
                <a:ea typeface="微软雅黑" charset="0"/>
                <a:sym typeface="+mn-ea"/>
              </a:rPr>
              <a:t>为零</a:t>
            </a:r>
          </a:p>
        </p:txBody>
      </p:sp>
      <p:pic>
        <p:nvPicPr>
          <p:cNvPr id="9" name="图片 8" descr="美橙互联logo023"/>
          <p:cNvPicPr>
            <a:picLocks noChangeAspect="1"/>
          </p:cNvPicPr>
          <p:nvPr/>
        </p:nvPicPr>
        <p:blipFill>
          <a:blip r:embed="rId3" cstate="email"/>
          <a:stretch>
            <a:fillRect/>
          </a:stretch>
        </p:blipFill>
        <p:spPr>
          <a:xfrm>
            <a:off x="239395" y="202687"/>
            <a:ext cx="1562100" cy="450605"/>
          </a:xfrm>
          <a:prstGeom prst="rect">
            <a:avLst/>
          </a:prstGeom>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blipFill rotWithShape="1">
          <a:blip r:embed="rId2" cstate="email"/>
          <a:stretch>
            <a:fillRect/>
          </a:stretch>
        </a:blipFill>
        <a:effectLst/>
      </p:bgPr>
    </p:bg>
    <p:spTree>
      <p:nvGrpSpPr>
        <p:cNvPr id="1" name=""/>
        <p:cNvGrpSpPr/>
        <p:nvPr/>
      </p:nvGrpSpPr>
      <p:grpSpPr>
        <a:xfrm>
          <a:off x="0" y="0"/>
          <a:ext cx="0" cy="0"/>
          <a:chOff x="0" y="0"/>
          <a:chExt cx="0" cy="0"/>
        </a:xfrm>
      </p:grpSpPr>
      <p:pic>
        <p:nvPicPr>
          <p:cNvPr id="2" name="图片 1" descr="C:\Users\design\Desktop\美橙互联logo023.png美橙互联logo023"/>
          <p:cNvPicPr>
            <a:picLocks noChangeAspect="1"/>
          </p:cNvPicPr>
          <p:nvPr/>
        </p:nvPicPr>
        <p:blipFill>
          <a:blip r:embed="rId3" cstate="email"/>
          <a:stretch>
            <a:fillRect/>
          </a:stretch>
        </p:blipFill>
        <p:spPr>
          <a:xfrm>
            <a:off x="239395" y="202688"/>
            <a:ext cx="1562100" cy="450605"/>
          </a:xfrm>
          <a:prstGeom prst="rect">
            <a:avLst/>
          </a:prstGeom>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blipFill rotWithShape="1">
          <a:blip r:embed="rId2" cstate="email"/>
          <a:stretch>
            <a:fillRect/>
          </a:stretch>
        </a:blipFill>
        <a:effectLst/>
      </p:bgPr>
    </p:bg>
    <p:spTree>
      <p:nvGrpSpPr>
        <p:cNvPr id="1" name=""/>
        <p:cNvGrpSpPr/>
        <p:nvPr/>
      </p:nvGrpSpPr>
      <p:grpSpPr>
        <a:xfrm>
          <a:off x="0" y="0"/>
          <a:ext cx="0" cy="0"/>
          <a:chOff x="0" y="0"/>
          <a:chExt cx="0" cy="0"/>
        </a:xfrm>
      </p:grpSpPr>
      <p:sp>
        <p:nvSpPr>
          <p:cNvPr id="4" name="标题 3"/>
          <p:cNvSpPr>
            <a:spLocks noGrp="1"/>
          </p:cNvSpPr>
          <p:nvPr>
            <p:ph type="title"/>
          </p:nvPr>
        </p:nvSpPr>
        <p:spPr>
          <a:xfrm>
            <a:off x="586951" y="938967"/>
            <a:ext cx="10972800" cy="1143000"/>
          </a:xfrm>
        </p:spPr>
        <p:txBody>
          <a:bodyPr/>
          <a:lstStyle/>
          <a:p>
            <a:pPr algn="ctr">
              <a:lnSpc>
                <a:spcPct val="150000"/>
              </a:lnSpc>
            </a:pPr>
            <a:r>
              <a:rPr lang="zh-CN" altLang="en-US" sz="4000" b="1" dirty="0">
                <a:solidFill>
                  <a:schemeClr val="bg1"/>
                </a:solidFill>
                <a:uFillTx/>
                <a:ea typeface="微软雅黑" charset="0"/>
              </a:rPr>
              <a:t>微信砍</a:t>
            </a:r>
            <a:r>
              <a:rPr lang="zh-CN" altLang="en-US" sz="4000" b="1" dirty="0" smtClean="0">
                <a:solidFill>
                  <a:schemeClr val="bg1"/>
                </a:solidFill>
                <a:uFillTx/>
                <a:ea typeface="微软雅黑" charset="0"/>
              </a:rPr>
              <a:t>价</a:t>
            </a:r>
            <a:br>
              <a:rPr lang="zh-CN" altLang="en-US" sz="4000" b="1" dirty="0" smtClean="0">
                <a:solidFill>
                  <a:schemeClr val="bg1"/>
                </a:solidFill>
                <a:uFillTx/>
                <a:ea typeface="微软雅黑" charset="0"/>
              </a:rPr>
            </a:br>
            <a:r>
              <a:rPr lang="en-US" altLang="zh-CN" sz="2400" dirty="0" smtClean="0">
                <a:solidFill>
                  <a:schemeClr val="bg1"/>
                </a:solidFill>
                <a:uFillTx/>
                <a:ea typeface="微软雅黑" charset="0"/>
              </a:rPr>
              <a:t> </a:t>
            </a:r>
            <a:r>
              <a:rPr lang="zh-CN" altLang="en-US" sz="2400" dirty="0" smtClean="0">
                <a:solidFill>
                  <a:schemeClr val="bg1"/>
                </a:solidFill>
                <a:latin typeface="微软雅黑" pitchFamily="34" charset="-122"/>
                <a:ea typeface="微软雅黑" pitchFamily="34" charset="-122"/>
              </a:rPr>
              <a:t>满足</a:t>
            </a:r>
            <a:r>
              <a:rPr lang="zh-CN" altLang="en-US" sz="2400" dirty="0">
                <a:solidFill>
                  <a:schemeClr val="bg1"/>
                </a:solidFill>
                <a:latin typeface="微软雅黑" pitchFamily="34" charset="-122"/>
                <a:ea typeface="微软雅黑" pitchFamily="34" charset="-122"/>
              </a:rPr>
              <a:t>消费者砍价心理，又能让商家受益</a:t>
            </a:r>
            <a:r>
              <a:rPr lang="zh-CN" altLang="en-US" sz="4000" b="1" dirty="0">
                <a:latin typeface="微软雅黑" pitchFamily="34" charset="-122"/>
                <a:ea typeface="微软雅黑" pitchFamily="34" charset="-122"/>
              </a:rPr>
              <a:t/>
            </a:r>
            <a:br>
              <a:rPr lang="zh-CN" altLang="en-US" sz="4000" b="1" dirty="0">
                <a:latin typeface="微软雅黑" pitchFamily="34" charset="-122"/>
                <a:ea typeface="微软雅黑" pitchFamily="34" charset="-122"/>
              </a:rPr>
            </a:br>
            <a:endParaRPr lang="zh-CN" altLang="en-US" sz="4000" b="1" dirty="0">
              <a:solidFill>
                <a:schemeClr val="accent4"/>
              </a:solidFill>
              <a:uFillTx/>
              <a:ea typeface="微软雅黑" charset="0"/>
            </a:endParaRPr>
          </a:p>
        </p:txBody>
      </p:sp>
      <p:sp>
        <p:nvSpPr>
          <p:cNvPr id="7" name="TextBox 6"/>
          <p:cNvSpPr txBox="1"/>
          <p:nvPr/>
        </p:nvSpPr>
        <p:spPr>
          <a:xfrm>
            <a:off x="878206" y="5620597"/>
            <a:ext cx="10926233" cy="1463040"/>
          </a:xfrm>
          <a:prstGeom prst="rect">
            <a:avLst/>
          </a:prstGeom>
          <a:noFill/>
        </p:spPr>
        <p:txBody>
          <a:bodyPr wrap="square" rtlCol="0">
            <a:spAutoFit/>
          </a:bodyPr>
          <a:lstStyle/>
          <a:p>
            <a:pPr>
              <a:lnSpc>
                <a:spcPct val="150000"/>
              </a:lnSpc>
            </a:pPr>
            <a:r>
              <a:rPr lang="zh-CN" altLang="en-US" sz="2000" dirty="0" smtClean="0">
                <a:latin typeface="微软雅黑" pitchFamily="34" charset="-122"/>
                <a:ea typeface="微软雅黑" pitchFamily="34" charset="-122"/>
              </a:rPr>
              <a:t>                  </a:t>
            </a:r>
            <a:r>
              <a:rPr lang="zh-CN" altLang="en-US" sz="2000" dirty="0" smtClean="0">
                <a:solidFill>
                  <a:schemeClr val="bg1"/>
                </a:solidFill>
                <a:latin typeface="微软雅黑" pitchFamily="34" charset="-122"/>
                <a:ea typeface="微软雅黑" pitchFamily="34" charset="-122"/>
              </a:rPr>
              <a:t>                                粉丝玩开心，营销更省心</a:t>
            </a:r>
          </a:p>
          <a:p>
            <a:pPr>
              <a:lnSpc>
                <a:spcPct val="150000"/>
              </a:lnSpc>
            </a:pPr>
            <a:r>
              <a:rPr lang="zh-CN" altLang="en-US" sz="2000" dirty="0" smtClean="0">
                <a:solidFill>
                  <a:schemeClr val="bg1"/>
                </a:solidFill>
                <a:latin typeface="微软雅黑" pitchFamily="34" charset="-122"/>
                <a:ea typeface="微软雅黑" pitchFamily="34" charset="-122"/>
              </a:rPr>
              <a:t>                                          微砍价活动极具爆发力的互动传播</a:t>
            </a:r>
          </a:p>
          <a:p>
            <a:pPr>
              <a:lnSpc>
                <a:spcPct val="150000"/>
              </a:lnSpc>
            </a:pPr>
            <a:r>
              <a:rPr lang="zh-CN" altLang="en-US" sz="2000" dirty="0" smtClean="0">
                <a:latin typeface="微软雅黑" pitchFamily="34" charset="-122"/>
                <a:ea typeface="微软雅黑" pitchFamily="34" charset="-122"/>
              </a:rPr>
              <a:t>                                    </a:t>
            </a:r>
            <a:endParaRPr lang="zh-CN" altLang="en-US" dirty="0">
              <a:latin typeface="微软雅黑" pitchFamily="34" charset="-122"/>
              <a:ea typeface="微软雅黑" pitchFamily="34" charset="-122"/>
            </a:endParaRPr>
          </a:p>
        </p:txBody>
      </p:sp>
      <p:pic>
        <p:nvPicPr>
          <p:cNvPr id="2" name="图片 1" descr="美橙互联logo023"/>
          <p:cNvPicPr>
            <a:picLocks noChangeAspect="1"/>
          </p:cNvPicPr>
          <p:nvPr/>
        </p:nvPicPr>
        <p:blipFill>
          <a:blip r:embed="rId3" cstate="email"/>
          <a:stretch>
            <a:fillRect/>
          </a:stretch>
        </p:blipFill>
        <p:spPr>
          <a:xfrm>
            <a:off x="239395" y="202687"/>
            <a:ext cx="1562100" cy="450605"/>
          </a:xfrm>
          <a:prstGeom prst="rect">
            <a:avLst/>
          </a:prstGeom>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blipFill rotWithShape="1">
          <a:blip r:embed="rId2" cstate="email"/>
          <a:stretch>
            <a:fillRect/>
          </a:stretch>
        </a:blipFill>
        <a:effectLst/>
      </p:bgPr>
    </p:bg>
    <p:spTree>
      <p:nvGrpSpPr>
        <p:cNvPr id="1" name=""/>
        <p:cNvGrpSpPr/>
        <p:nvPr/>
      </p:nvGrpSpPr>
      <p:grpSpPr>
        <a:xfrm>
          <a:off x="0" y="0"/>
          <a:ext cx="0" cy="0"/>
          <a:chOff x="0" y="0"/>
          <a:chExt cx="0" cy="0"/>
        </a:xfrm>
      </p:grpSpPr>
      <p:sp>
        <p:nvSpPr>
          <p:cNvPr id="4" name="标题 3"/>
          <p:cNvSpPr>
            <a:spLocks noGrp="1"/>
          </p:cNvSpPr>
          <p:nvPr>
            <p:ph type="title"/>
          </p:nvPr>
        </p:nvSpPr>
        <p:spPr>
          <a:xfrm>
            <a:off x="568325" y="313690"/>
            <a:ext cx="10972800" cy="1143000"/>
          </a:xfrm>
        </p:spPr>
        <p:txBody>
          <a:bodyPr/>
          <a:lstStyle/>
          <a:p>
            <a:r>
              <a:rPr lang="zh-CN" altLang="en-US" sz="4000" b="1" dirty="0">
                <a:solidFill>
                  <a:schemeClr val="bg1"/>
                </a:solidFill>
                <a:uFillTx/>
                <a:ea typeface="微软雅黑" charset="0"/>
              </a:rPr>
              <a:t>砍</a:t>
            </a:r>
            <a:r>
              <a:rPr lang="zh-CN" altLang="en-US" sz="4000" b="1" dirty="0" smtClean="0">
                <a:solidFill>
                  <a:schemeClr val="bg1"/>
                </a:solidFill>
                <a:uFillTx/>
                <a:ea typeface="微软雅黑" charset="0"/>
              </a:rPr>
              <a:t>价营销 怎么玩？</a:t>
            </a:r>
          </a:p>
        </p:txBody>
      </p:sp>
      <p:sp>
        <p:nvSpPr>
          <p:cNvPr id="5" name="内容占位符 4"/>
          <p:cNvSpPr>
            <a:spLocks noGrp="1"/>
          </p:cNvSpPr>
          <p:nvPr>
            <p:ph idx="1"/>
          </p:nvPr>
        </p:nvSpPr>
        <p:spPr>
          <a:xfrm>
            <a:off x="583565" y="2092325"/>
            <a:ext cx="7031990" cy="3724275"/>
          </a:xfrm>
        </p:spPr>
        <p:txBody>
          <a:bodyPr/>
          <a:lstStyle/>
          <a:p>
            <a:pPr marL="635" indent="0" algn="l">
              <a:lnSpc>
                <a:spcPct val="150000"/>
              </a:lnSpc>
              <a:spcBef>
                <a:spcPts val="0"/>
              </a:spcBef>
              <a:buNone/>
            </a:pPr>
            <a:r>
              <a:rPr lang="en-US" altLang="zh-CN" sz="1800" dirty="0">
                <a:solidFill>
                  <a:schemeClr val="bg1"/>
                </a:solidFill>
                <a:latin typeface="微软雅黑" charset="0"/>
                <a:ea typeface="微软雅黑" charset="0"/>
              </a:rPr>
              <a:t>       </a:t>
            </a:r>
            <a:r>
              <a:rPr lang="zh-CN" altLang="en-US" sz="1800" dirty="0">
                <a:solidFill>
                  <a:schemeClr val="bg1"/>
                </a:solidFill>
                <a:latin typeface="微软雅黑" charset="0"/>
                <a:ea typeface="微软雅黑" charset="0"/>
              </a:rPr>
              <a:t>商家推出一个极</a:t>
            </a:r>
            <a:r>
              <a:rPr lang="zh-CN" altLang="en-US" sz="1800" dirty="0" smtClean="0">
                <a:solidFill>
                  <a:schemeClr val="bg1"/>
                </a:solidFill>
                <a:latin typeface="微软雅黑" charset="0"/>
                <a:ea typeface="微软雅黑" charset="0"/>
              </a:rPr>
              <a:t>具</a:t>
            </a:r>
            <a:r>
              <a:rPr lang="zh-CN" altLang="en-US" sz="1800" dirty="0">
                <a:solidFill>
                  <a:schemeClr val="bg1"/>
                </a:solidFill>
                <a:latin typeface="微软雅黑" charset="0"/>
                <a:ea typeface="微软雅黑" charset="0"/>
              </a:rPr>
              <a:t>性</a:t>
            </a:r>
            <a:r>
              <a:rPr lang="zh-CN" altLang="en-US" sz="1800" dirty="0" smtClean="0">
                <a:solidFill>
                  <a:schemeClr val="bg1"/>
                </a:solidFill>
                <a:latin typeface="微软雅黑" charset="0"/>
                <a:ea typeface="微软雅黑" charset="0"/>
              </a:rPr>
              <a:t>价比的</a:t>
            </a:r>
            <a:r>
              <a:rPr lang="zh-CN" altLang="en-US" sz="1800" dirty="0">
                <a:solidFill>
                  <a:schemeClr val="bg1"/>
                </a:solidFill>
                <a:latin typeface="微软雅黑" charset="0"/>
                <a:ea typeface="微软雅黑" charset="0"/>
              </a:rPr>
              <a:t>活动产品（新上市产品或库存滞销产品） ，商品价格、砍价底线（最低价）、砍价幅度商家自主把</a:t>
            </a:r>
            <a:r>
              <a:rPr lang="zh-CN" altLang="en-US" sz="1800" dirty="0" smtClean="0">
                <a:solidFill>
                  <a:schemeClr val="bg1"/>
                </a:solidFill>
                <a:latin typeface="微软雅黑" charset="0"/>
                <a:ea typeface="微软雅黑" charset="0"/>
              </a:rPr>
              <a:t>控设置。极</a:t>
            </a:r>
            <a:r>
              <a:rPr lang="zh-CN" altLang="en-US" sz="1800" dirty="0">
                <a:solidFill>
                  <a:schemeClr val="bg1"/>
                </a:solidFill>
                <a:latin typeface="微软雅黑" charset="0"/>
                <a:ea typeface="微软雅黑" charset="0"/>
              </a:rPr>
              <a:t>具趣味性的砍价模式，超低</a:t>
            </a:r>
            <a:r>
              <a:rPr lang="zh-CN" altLang="en-US" sz="1800" dirty="0" smtClean="0">
                <a:solidFill>
                  <a:schemeClr val="bg1"/>
                </a:solidFill>
                <a:latin typeface="微软雅黑" charset="0"/>
                <a:ea typeface="微软雅黑" charset="0"/>
              </a:rPr>
              <a:t>的</a:t>
            </a:r>
            <a:r>
              <a:rPr lang="zh-CN" altLang="en-US" sz="1800" dirty="0">
                <a:solidFill>
                  <a:schemeClr val="bg1"/>
                </a:solidFill>
                <a:latin typeface="微软雅黑" charset="0"/>
                <a:ea typeface="微软雅黑" charset="0"/>
              </a:rPr>
              <a:t>诱人</a:t>
            </a:r>
            <a:r>
              <a:rPr lang="zh-CN" altLang="en-US" sz="1800" dirty="0" smtClean="0">
                <a:solidFill>
                  <a:schemeClr val="bg1"/>
                </a:solidFill>
                <a:latin typeface="微软雅黑" charset="0"/>
                <a:ea typeface="微软雅黑" charset="0"/>
              </a:rPr>
              <a:t>价格</a:t>
            </a:r>
            <a:r>
              <a:rPr lang="zh-CN" altLang="en-US" sz="1800" dirty="0">
                <a:solidFill>
                  <a:schemeClr val="bg1"/>
                </a:solidFill>
                <a:latin typeface="微软雅黑" charset="0"/>
                <a:ea typeface="微软雅黑" charset="0"/>
              </a:rPr>
              <a:t>，激发粉丝参与积极性</a:t>
            </a:r>
            <a:r>
              <a:rPr lang="zh-CN" altLang="en-US" sz="1800" dirty="0" smtClean="0">
                <a:solidFill>
                  <a:schemeClr val="bg1"/>
                </a:solidFill>
                <a:latin typeface="微软雅黑" charset="0"/>
                <a:ea typeface="微软雅黑" charset="0"/>
              </a:rPr>
              <a:t>，为砍到低价，</a:t>
            </a:r>
            <a:r>
              <a:rPr lang="zh-CN" altLang="en-US" sz="1800" dirty="0">
                <a:solidFill>
                  <a:schemeClr val="bg1"/>
                </a:solidFill>
                <a:latin typeface="微软雅黑" charset="0"/>
                <a:ea typeface="微软雅黑" charset="0"/>
              </a:rPr>
              <a:t>粉丝必</a:t>
            </a:r>
            <a:r>
              <a:rPr lang="zh-CN" altLang="en-US" sz="1800" dirty="0" smtClean="0">
                <a:solidFill>
                  <a:schemeClr val="bg1"/>
                </a:solidFill>
                <a:latin typeface="微软雅黑" charset="0"/>
                <a:ea typeface="微软雅黑" charset="0"/>
              </a:rPr>
              <a:t>会在朋友</a:t>
            </a:r>
            <a:r>
              <a:rPr lang="zh-CN" altLang="en-US" sz="1800" dirty="0">
                <a:solidFill>
                  <a:schemeClr val="bg1"/>
                </a:solidFill>
                <a:latin typeface="微软雅黑" charset="0"/>
                <a:ea typeface="微软雅黑" charset="0"/>
              </a:rPr>
              <a:t>圈分享砍</a:t>
            </a:r>
            <a:r>
              <a:rPr lang="zh-CN" altLang="en-US" sz="1800" dirty="0" smtClean="0">
                <a:solidFill>
                  <a:schemeClr val="bg1"/>
                </a:solidFill>
                <a:latin typeface="微软雅黑" charset="0"/>
                <a:ea typeface="微软雅黑" charset="0"/>
              </a:rPr>
              <a:t>价活动</a:t>
            </a:r>
            <a:r>
              <a:rPr lang="zh-CN" altLang="en-US" sz="1800" dirty="0">
                <a:solidFill>
                  <a:schemeClr val="bg1"/>
                </a:solidFill>
                <a:latin typeface="微软雅黑" charset="0"/>
                <a:ea typeface="微软雅黑" charset="0"/>
              </a:rPr>
              <a:t>，消费体验刺激好玩</a:t>
            </a:r>
            <a:r>
              <a:rPr lang="zh-CN" altLang="en-US" sz="1800" dirty="0" smtClean="0">
                <a:solidFill>
                  <a:schemeClr val="bg1"/>
                </a:solidFill>
                <a:latin typeface="微软雅黑" charset="0"/>
                <a:ea typeface="微软雅黑" charset="0"/>
              </a:rPr>
              <a:t>，快速引爆人气拉动流量，</a:t>
            </a:r>
            <a:r>
              <a:rPr lang="zh-CN" altLang="en-US" sz="1800" dirty="0">
                <a:solidFill>
                  <a:schemeClr val="bg1"/>
                </a:solidFill>
                <a:latin typeface="微软雅黑" charset="0"/>
                <a:ea typeface="微软雅黑" charset="0"/>
              </a:rPr>
              <a:t>无形中为企业做了免费</a:t>
            </a:r>
            <a:r>
              <a:rPr lang="zh-CN" altLang="en-US" sz="1800" dirty="0" smtClean="0">
                <a:solidFill>
                  <a:schemeClr val="bg1"/>
                </a:solidFill>
                <a:latin typeface="微软雅黑" charset="0"/>
                <a:ea typeface="微软雅黑" charset="0"/>
              </a:rPr>
              <a:t>广告。</a:t>
            </a:r>
          </a:p>
          <a:p>
            <a:pPr marL="635" indent="0" algn="l">
              <a:lnSpc>
                <a:spcPct val="150000"/>
              </a:lnSpc>
              <a:spcBef>
                <a:spcPts val="0"/>
              </a:spcBef>
              <a:buNone/>
            </a:pPr>
            <a:endParaRPr lang="zh-CN" altLang="en-US" sz="1800" dirty="0" smtClean="0">
              <a:solidFill>
                <a:schemeClr val="bg1"/>
              </a:solidFill>
              <a:latin typeface="微软雅黑" charset="0"/>
              <a:ea typeface="微软雅黑" charset="0"/>
            </a:endParaRPr>
          </a:p>
          <a:p>
            <a:pPr marL="635" indent="0" algn="l">
              <a:lnSpc>
                <a:spcPct val="150000"/>
              </a:lnSpc>
              <a:buNone/>
            </a:pPr>
            <a:r>
              <a:rPr lang="zh-CN" altLang="en-US" sz="1800" b="1" dirty="0" smtClean="0">
                <a:solidFill>
                  <a:schemeClr val="bg1"/>
                </a:solidFill>
                <a:latin typeface="微软雅黑" charset="0"/>
                <a:ea typeface="微软雅黑" charset="0"/>
                <a:sym typeface="+mn-ea"/>
              </a:rPr>
              <a:t>商品</a:t>
            </a:r>
            <a:r>
              <a:rPr lang="zh-CN" altLang="en-US" sz="1800" b="1" dirty="0">
                <a:solidFill>
                  <a:schemeClr val="bg1"/>
                </a:solidFill>
                <a:latin typeface="微软雅黑" charset="0"/>
                <a:ea typeface="微软雅黑" charset="0"/>
                <a:sym typeface="+mn-ea"/>
              </a:rPr>
              <a:t>销售变成游戏，信息爆炸式传播，</a:t>
            </a:r>
            <a:r>
              <a:rPr lang="zh-CN" altLang="en-US" sz="1800" b="1" dirty="0" smtClean="0">
                <a:solidFill>
                  <a:schemeClr val="bg1"/>
                </a:solidFill>
                <a:latin typeface="微软雅黑" charset="0"/>
                <a:ea typeface="微软雅黑" charset="0"/>
                <a:sym typeface="+mn-ea"/>
              </a:rPr>
              <a:t>商家</a:t>
            </a:r>
            <a:r>
              <a:rPr lang="zh-CN" altLang="en-US" sz="1800" b="1" dirty="0">
                <a:solidFill>
                  <a:schemeClr val="bg1"/>
                </a:solidFill>
                <a:latin typeface="微软雅黑" charset="0"/>
                <a:ea typeface="微软雅黑" charset="0"/>
                <a:sym typeface="+mn-ea"/>
              </a:rPr>
              <a:t>和消费者各取所需实现共</a:t>
            </a:r>
            <a:r>
              <a:rPr lang="zh-CN" altLang="en-US" sz="1800" b="1" dirty="0" smtClean="0">
                <a:solidFill>
                  <a:schemeClr val="bg1"/>
                </a:solidFill>
                <a:latin typeface="微软雅黑" charset="0"/>
                <a:ea typeface="微软雅黑" charset="0"/>
                <a:sym typeface="+mn-ea"/>
              </a:rPr>
              <a:t>赢，</a:t>
            </a:r>
            <a:r>
              <a:rPr lang="zh-CN" altLang="en-US" sz="1800" b="1" dirty="0">
                <a:solidFill>
                  <a:schemeClr val="bg1"/>
                </a:solidFill>
                <a:latin typeface="微软雅黑" charset="0"/>
                <a:ea typeface="微软雅黑" charset="0"/>
                <a:sym typeface="+mn-ea"/>
              </a:rPr>
              <a:t>涨粉、拉动销量双管齐下！</a:t>
            </a:r>
            <a:endParaRPr lang="zh-CN" altLang="en-US" sz="1800" b="1" dirty="0" smtClean="0">
              <a:solidFill>
                <a:schemeClr val="bg1"/>
              </a:solidFill>
              <a:uFillTx/>
              <a:latin typeface="微软雅黑" charset="0"/>
              <a:ea typeface="微软雅黑" charset="0"/>
            </a:endParaRPr>
          </a:p>
        </p:txBody>
      </p:sp>
      <p:pic>
        <p:nvPicPr>
          <p:cNvPr id="3" name="图片 2" descr="美橙互联logo023"/>
          <p:cNvPicPr>
            <a:picLocks noChangeAspect="1"/>
          </p:cNvPicPr>
          <p:nvPr/>
        </p:nvPicPr>
        <p:blipFill>
          <a:blip r:embed="rId3" cstate="email"/>
          <a:stretch>
            <a:fillRect/>
          </a:stretch>
        </p:blipFill>
        <p:spPr>
          <a:xfrm>
            <a:off x="239395" y="202687"/>
            <a:ext cx="1562100" cy="450605"/>
          </a:xfrm>
          <a:prstGeom prst="rect">
            <a:avLst/>
          </a:prstGeom>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blipFill rotWithShape="1">
          <a:blip r:embed="rId2" cstate="email"/>
          <a:stretch>
            <a:fillRect/>
          </a:stretch>
        </a:blipFill>
        <a:effectLst/>
      </p:bgPr>
    </p:bg>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zh-CN" altLang="en-US" sz="4000">
                <a:solidFill>
                  <a:schemeClr val="bg1"/>
                </a:solidFill>
                <a:uFillTx/>
                <a:ea typeface="微软雅黑" charset="0"/>
                <a:sym typeface="+mn-ea"/>
              </a:rPr>
              <a:t>砍价对商家的好处</a:t>
            </a:r>
          </a:p>
        </p:txBody>
      </p:sp>
      <p:sp>
        <p:nvSpPr>
          <p:cNvPr id="5" name="内容占位符 4"/>
          <p:cNvSpPr>
            <a:spLocks noGrp="1"/>
          </p:cNvSpPr>
          <p:nvPr>
            <p:ph idx="1"/>
          </p:nvPr>
        </p:nvSpPr>
        <p:spPr>
          <a:xfrm>
            <a:off x="479425" y="1760855"/>
            <a:ext cx="11228070" cy="4526280"/>
          </a:xfrm>
        </p:spPr>
        <p:txBody>
          <a:bodyPr/>
          <a:lstStyle/>
          <a:p>
            <a:pPr algn="l">
              <a:lnSpc>
                <a:spcPct val="150000"/>
              </a:lnSpc>
            </a:pPr>
            <a:r>
              <a:rPr lang="zh-CN" altLang="en-US" sz="1800" dirty="0">
                <a:latin typeface="微软雅黑" charset="0"/>
                <a:ea typeface="微软雅黑" charset="0"/>
                <a:sym typeface="+mn-ea"/>
              </a:rPr>
              <a:t>该</a:t>
            </a:r>
            <a:r>
              <a:rPr lang="zh-CN" altLang="en-US" sz="1800" dirty="0" smtClean="0">
                <a:latin typeface="微软雅黑" charset="0"/>
                <a:ea typeface="微软雅黑" charset="0"/>
                <a:sym typeface="+mn-ea"/>
              </a:rPr>
              <a:t>活动利用</a:t>
            </a:r>
            <a:r>
              <a:rPr lang="zh-CN" altLang="en-US" sz="1800" dirty="0">
                <a:latin typeface="微软雅黑" charset="0"/>
                <a:ea typeface="微软雅黑" charset="0"/>
                <a:sym typeface="+mn-ea"/>
              </a:rPr>
              <a:t>消费者图便宜的心理，</a:t>
            </a:r>
            <a:r>
              <a:rPr lang="zh-CN" altLang="en-US" sz="1800" dirty="0" smtClean="0">
                <a:latin typeface="微软雅黑" charset="0"/>
                <a:ea typeface="微软雅黑" charset="0"/>
                <a:sym typeface="+mn-ea"/>
              </a:rPr>
              <a:t>可拉动大批粉丝</a:t>
            </a:r>
            <a:r>
              <a:rPr lang="zh-CN" altLang="en-US" sz="1800" dirty="0">
                <a:latin typeface="微软雅黑" charset="0"/>
                <a:ea typeface="微软雅黑" charset="0"/>
                <a:sym typeface="+mn-ea"/>
              </a:rPr>
              <a:t>关注商家公众平台，</a:t>
            </a:r>
            <a:r>
              <a:rPr lang="zh-CN" altLang="en-US" sz="1800" dirty="0" smtClean="0">
                <a:latin typeface="微软雅黑" charset="0"/>
                <a:ea typeface="微软雅黑" charset="0"/>
                <a:sym typeface="+mn-ea"/>
              </a:rPr>
              <a:t>提高粉丝</a:t>
            </a:r>
            <a:r>
              <a:rPr lang="zh-CN" altLang="en-US" sz="1800" dirty="0">
                <a:latin typeface="微软雅黑" charset="0"/>
                <a:ea typeface="微软雅黑" charset="0"/>
                <a:sym typeface="+mn-ea"/>
              </a:rPr>
              <a:t>量，</a:t>
            </a:r>
            <a:r>
              <a:rPr lang="zh-CN" altLang="en-US" sz="1800" dirty="0" smtClean="0">
                <a:latin typeface="微软雅黑" charset="0"/>
                <a:ea typeface="微软雅黑" charset="0"/>
                <a:sym typeface="+mn-ea"/>
              </a:rPr>
              <a:t>增加潜在</a:t>
            </a:r>
            <a:r>
              <a:rPr lang="zh-CN" altLang="en-US" sz="1800" dirty="0">
                <a:latin typeface="微软雅黑" charset="0"/>
                <a:ea typeface="微软雅黑" charset="0"/>
                <a:sym typeface="+mn-ea"/>
              </a:rPr>
              <a:t>客户；</a:t>
            </a:r>
            <a:endParaRPr lang="zh-CN" altLang="en-US" sz="1800" dirty="0">
              <a:latin typeface="微软雅黑" charset="0"/>
              <a:ea typeface="微软雅黑" charset="0"/>
            </a:endParaRPr>
          </a:p>
          <a:p>
            <a:pPr algn="l">
              <a:lnSpc>
                <a:spcPct val="150000"/>
              </a:lnSpc>
            </a:pPr>
            <a:r>
              <a:rPr lang="zh-CN" altLang="en-US" sz="1800" dirty="0">
                <a:latin typeface="微软雅黑" charset="0"/>
                <a:ea typeface="微软雅黑" charset="0"/>
                <a:sym typeface="+mn-ea"/>
              </a:rPr>
              <a:t>借助大量</a:t>
            </a:r>
            <a:r>
              <a:rPr lang="zh-CN" altLang="en-US" sz="1800" dirty="0" smtClean="0">
                <a:latin typeface="微软雅黑" charset="0"/>
                <a:ea typeface="微软雅黑" charset="0"/>
                <a:sym typeface="+mn-ea"/>
              </a:rPr>
              <a:t>朋友间</a:t>
            </a:r>
            <a:r>
              <a:rPr lang="zh-CN" altLang="en-US" sz="1800" dirty="0">
                <a:latin typeface="微软雅黑" charset="0"/>
                <a:ea typeface="微软雅黑" charset="0"/>
                <a:sym typeface="+mn-ea"/>
              </a:rPr>
              <a:t>的互砍价格行为，使公司品牌</a:t>
            </a:r>
            <a:r>
              <a:rPr lang="zh-CN" altLang="en-US" sz="1800" dirty="0" smtClean="0">
                <a:latin typeface="微软雅黑" charset="0"/>
                <a:ea typeface="微软雅黑" charset="0"/>
                <a:sym typeface="+mn-ea"/>
              </a:rPr>
              <a:t>得到极大的曝光</a:t>
            </a:r>
            <a:r>
              <a:rPr lang="zh-CN" altLang="en-US" sz="1800" dirty="0">
                <a:latin typeface="微软雅黑" charset="0"/>
                <a:ea typeface="微软雅黑" charset="0"/>
                <a:sym typeface="+mn-ea"/>
              </a:rPr>
              <a:t>；</a:t>
            </a:r>
          </a:p>
          <a:p>
            <a:pPr algn="l">
              <a:lnSpc>
                <a:spcPct val="150000"/>
              </a:lnSpc>
            </a:pPr>
            <a:r>
              <a:rPr lang="zh-CN" altLang="en-US" sz="1800" dirty="0" smtClean="0">
                <a:latin typeface="微软雅黑" charset="0"/>
                <a:ea typeface="微软雅黑" charset="0"/>
                <a:sym typeface="+mn-ea"/>
              </a:rPr>
              <a:t>将</a:t>
            </a:r>
            <a:r>
              <a:rPr lang="zh-CN" altLang="en-US" sz="1800" dirty="0">
                <a:latin typeface="微软雅黑" charset="0"/>
                <a:ea typeface="微软雅黑" charset="0"/>
                <a:sym typeface="+mn-ea"/>
              </a:rPr>
              <a:t>新产品做为砍价</a:t>
            </a:r>
            <a:r>
              <a:rPr lang="zh-CN" altLang="en-US" sz="1800" dirty="0" smtClean="0">
                <a:latin typeface="微软雅黑" charset="0"/>
                <a:ea typeface="微软雅黑" charset="0"/>
                <a:sym typeface="+mn-ea"/>
              </a:rPr>
              <a:t>产品，</a:t>
            </a:r>
            <a:r>
              <a:rPr lang="zh-CN" altLang="en-US" sz="1800" dirty="0">
                <a:latin typeface="微软雅黑" charset="0"/>
                <a:ea typeface="微软雅黑" charset="0"/>
                <a:sym typeface="+mn-ea"/>
              </a:rPr>
              <a:t>能极大增加客户</a:t>
            </a:r>
            <a:r>
              <a:rPr lang="zh-CN" altLang="en-US" sz="1800" dirty="0" smtClean="0">
                <a:latin typeface="微软雅黑" charset="0"/>
                <a:ea typeface="微软雅黑" charset="0"/>
                <a:sym typeface="+mn-ea"/>
              </a:rPr>
              <a:t>对新产品体验</a:t>
            </a:r>
            <a:r>
              <a:rPr lang="zh-CN" altLang="en-US" sz="1800" dirty="0">
                <a:latin typeface="微软雅黑" charset="0"/>
                <a:ea typeface="微软雅黑" charset="0"/>
                <a:sym typeface="+mn-ea"/>
              </a:rPr>
              <a:t>度，快速打开市场；</a:t>
            </a:r>
          </a:p>
          <a:p>
            <a:pPr algn="l">
              <a:lnSpc>
                <a:spcPct val="150000"/>
              </a:lnSpc>
            </a:pPr>
            <a:r>
              <a:rPr lang="zh-CN" altLang="zh-CN" sz="1800" dirty="0" smtClean="0">
                <a:latin typeface="微软雅黑" charset="0"/>
                <a:ea typeface="微软雅黑" charset="0"/>
                <a:sym typeface="+mn-ea"/>
              </a:rPr>
              <a:t>将</a:t>
            </a:r>
            <a:r>
              <a:rPr lang="zh-CN" altLang="zh-CN" sz="1800" dirty="0">
                <a:latin typeface="微软雅黑" charset="0"/>
                <a:ea typeface="微软雅黑" charset="0"/>
                <a:sym typeface="+mn-ea"/>
              </a:rPr>
              <a:t>库存产品做为砍价</a:t>
            </a:r>
            <a:r>
              <a:rPr lang="zh-CN" altLang="zh-CN" sz="1800" dirty="0" smtClean="0">
                <a:latin typeface="微软雅黑" charset="0"/>
                <a:ea typeface="微软雅黑" charset="0"/>
                <a:sym typeface="+mn-ea"/>
              </a:rPr>
              <a:t>产品，</a:t>
            </a:r>
            <a:r>
              <a:rPr lang="zh-CN" altLang="zh-CN" sz="1800" dirty="0">
                <a:latin typeface="微软雅黑" charset="0"/>
                <a:ea typeface="微软雅黑" charset="0"/>
                <a:sym typeface="+mn-ea"/>
              </a:rPr>
              <a:t>能有效盘活商家闲置商品，回笼资金，</a:t>
            </a:r>
            <a:r>
              <a:rPr lang="zh-CN" altLang="en-US" sz="1800" dirty="0">
                <a:latin typeface="微软雅黑" charset="0"/>
                <a:ea typeface="微软雅黑" charset="0"/>
                <a:sym typeface="+mn-ea"/>
              </a:rPr>
              <a:t>获得大量的现金流；</a:t>
            </a:r>
            <a:endParaRPr lang="zh-CN" altLang="en-US" sz="1800" dirty="0">
              <a:latin typeface="微软雅黑" charset="0"/>
              <a:ea typeface="微软雅黑" charset="0"/>
            </a:endParaRPr>
          </a:p>
          <a:p>
            <a:pPr algn="l">
              <a:lnSpc>
                <a:spcPct val="150000"/>
              </a:lnSpc>
            </a:pPr>
            <a:r>
              <a:rPr lang="zh-CN" altLang="en-US" sz="1800" dirty="0">
                <a:solidFill>
                  <a:srgbClr val="FF0000"/>
                </a:solidFill>
                <a:latin typeface="微软雅黑" charset="0"/>
                <a:ea typeface="微软雅黑" charset="0"/>
                <a:sym typeface="+mn-ea"/>
              </a:rPr>
              <a:t>若商家将砍价价格设置</a:t>
            </a:r>
            <a:r>
              <a:rPr lang="zh-CN" altLang="en-US" sz="1800" dirty="0" smtClean="0">
                <a:solidFill>
                  <a:srgbClr val="FF0000"/>
                </a:solidFill>
                <a:latin typeface="微软雅黑" charset="0"/>
                <a:ea typeface="微软雅黑" charset="0"/>
                <a:sym typeface="+mn-ea"/>
              </a:rPr>
              <a:t>为</a:t>
            </a:r>
            <a:r>
              <a:rPr lang="en-US" altLang="zh-CN" sz="1800" dirty="0" smtClean="0">
                <a:solidFill>
                  <a:srgbClr val="FF0000"/>
                </a:solidFill>
                <a:latin typeface="微软雅黑" charset="0"/>
                <a:ea typeface="微软雅黑" charset="0"/>
                <a:sym typeface="+mn-ea"/>
              </a:rPr>
              <a:t>0</a:t>
            </a:r>
            <a:r>
              <a:rPr lang="zh-CN" altLang="en-US" sz="1800" dirty="0" smtClean="0">
                <a:solidFill>
                  <a:srgbClr val="FF0000"/>
                </a:solidFill>
                <a:latin typeface="微软雅黑" charset="0"/>
                <a:ea typeface="微软雅黑" charset="0"/>
                <a:sym typeface="+mn-ea"/>
              </a:rPr>
              <a:t>元</a:t>
            </a:r>
            <a:r>
              <a:rPr lang="zh-CN" altLang="en-US" sz="1800" dirty="0">
                <a:solidFill>
                  <a:srgbClr val="FF0000"/>
                </a:solidFill>
                <a:latin typeface="微软雅黑" charset="0"/>
                <a:ea typeface="微软雅黑" charset="0"/>
                <a:sym typeface="+mn-ea"/>
              </a:rPr>
              <a:t>时，</a:t>
            </a:r>
            <a:r>
              <a:rPr lang="zh-CN" altLang="en-US" sz="1800" dirty="0" smtClean="0">
                <a:solidFill>
                  <a:srgbClr val="FF0000"/>
                </a:solidFill>
                <a:latin typeface="微软雅黑" charset="0"/>
                <a:ea typeface="微软雅黑" charset="0"/>
                <a:sym typeface="+mn-ea"/>
              </a:rPr>
              <a:t>本质是</a:t>
            </a:r>
            <a:r>
              <a:rPr lang="zh-CN" altLang="en-US" sz="1800" dirty="0">
                <a:solidFill>
                  <a:srgbClr val="FF0000"/>
                </a:solidFill>
                <a:latin typeface="微软雅黑" charset="0"/>
                <a:ea typeface="微软雅黑" charset="0"/>
                <a:sym typeface="+mn-ea"/>
              </a:rPr>
              <a:t>将这些产品价值</a:t>
            </a:r>
            <a:r>
              <a:rPr lang="zh-CN" altLang="en-US" sz="1800" dirty="0" smtClean="0">
                <a:solidFill>
                  <a:srgbClr val="FF0000"/>
                </a:solidFill>
                <a:latin typeface="微软雅黑" charset="0"/>
                <a:ea typeface="微软雅黑" charset="0"/>
                <a:sym typeface="+mn-ea"/>
              </a:rPr>
              <a:t>转化为</a:t>
            </a:r>
            <a:r>
              <a:rPr lang="zh-CN" altLang="en-US" sz="1800" dirty="0">
                <a:solidFill>
                  <a:srgbClr val="FF0000"/>
                </a:solidFill>
                <a:latin typeface="微软雅黑" charset="0"/>
                <a:ea typeface="微软雅黑" charset="0"/>
                <a:sym typeface="+mn-ea"/>
              </a:rPr>
              <a:t>广告宣传费。</a:t>
            </a:r>
          </a:p>
          <a:p>
            <a:endParaRPr lang="zh-CN" altLang="en-US" sz="1800" dirty="0">
              <a:solidFill>
                <a:srgbClr val="FF0000"/>
              </a:solidFill>
              <a:latin typeface="微软雅黑" charset="0"/>
              <a:ea typeface="微软雅黑" charset="0"/>
              <a:sym typeface="+mn-ea"/>
            </a:endParaRPr>
          </a:p>
          <a:p>
            <a:endParaRPr lang="zh-CN" altLang="en-US" sz="1800" dirty="0">
              <a:solidFill>
                <a:srgbClr val="FF0000"/>
              </a:solidFill>
              <a:latin typeface="微软雅黑" charset="0"/>
              <a:ea typeface="微软雅黑" charset="0"/>
              <a:sym typeface="+mn-ea"/>
            </a:endParaRPr>
          </a:p>
          <a:p>
            <a:pPr marL="635" indent="0">
              <a:buNone/>
            </a:pPr>
            <a:r>
              <a:rPr lang="zh-CN" altLang="en-US" sz="1600" dirty="0">
                <a:latin typeface="微软雅黑" charset="0"/>
                <a:ea typeface="微软雅黑" charset="0"/>
                <a:sym typeface="+mn-ea"/>
              </a:rPr>
              <a:t> 一句话概括： 增加潜在用户量</a:t>
            </a:r>
            <a:r>
              <a:rPr lang="zh-CN" altLang="en-US" sz="1600" dirty="0" smtClean="0">
                <a:latin typeface="微软雅黑" charset="0"/>
                <a:ea typeface="微软雅黑" charset="0"/>
                <a:sym typeface="+mn-ea"/>
              </a:rPr>
              <a:t>、扩大企业品牌、增加新品曝光度、</a:t>
            </a:r>
            <a:r>
              <a:rPr lang="zh-CN" altLang="en-US" sz="1600" dirty="0">
                <a:latin typeface="微软雅黑" charset="0"/>
                <a:ea typeface="微软雅黑" charset="0"/>
                <a:sym typeface="+mn-ea"/>
              </a:rPr>
              <a:t>提高销售额、消化库存商品、回笼</a:t>
            </a:r>
            <a:r>
              <a:rPr lang="zh-CN" altLang="en-US" sz="1600" dirty="0" smtClean="0">
                <a:latin typeface="微软雅黑" charset="0"/>
                <a:ea typeface="微软雅黑" charset="0"/>
                <a:sym typeface="+mn-ea"/>
              </a:rPr>
              <a:t>资金</a:t>
            </a:r>
            <a:r>
              <a:rPr lang="en-US" altLang="zh-CN" sz="1600" dirty="0" smtClean="0">
                <a:latin typeface="微软雅黑" charset="0"/>
                <a:ea typeface="微软雅黑" charset="0"/>
                <a:sym typeface="+mn-ea"/>
              </a:rPr>
              <a:t>……</a:t>
            </a:r>
            <a:endParaRPr lang="zh-CN" altLang="en-US" sz="1600" dirty="0">
              <a:latin typeface="微软雅黑" charset="0"/>
              <a:ea typeface="微软雅黑" charset="0"/>
            </a:endParaRPr>
          </a:p>
          <a:p>
            <a:endParaRPr lang="zh-CN" altLang="en-US" sz="1800" dirty="0">
              <a:latin typeface="微软雅黑" charset="0"/>
              <a:ea typeface="微软雅黑" charset="0"/>
            </a:endParaRPr>
          </a:p>
        </p:txBody>
      </p:sp>
      <p:pic>
        <p:nvPicPr>
          <p:cNvPr id="2" name="图片 1" descr="美橙互联logo023"/>
          <p:cNvPicPr>
            <a:picLocks noChangeAspect="1"/>
          </p:cNvPicPr>
          <p:nvPr/>
        </p:nvPicPr>
        <p:blipFill>
          <a:blip r:embed="rId3" cstate="email"/>
          <a:stretch>
            <a:fillRect/>
          </a:stretch>
        </p:blipFill>
        <p:spPr>
          <a:xfrm>
            <a:off x="239395" y="202687"/>
            <a:ext cx="1562100" cy="450605"/>
          </a:xfrm>
          <a:prstGeom prst="rect">
            <a:avLst/>
          </a:prstGeom>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5" name="图片 1" descr="ppt"/>
          <p:cNvPicPr>
            <a:picLocks noChangeAspect="1"/>
          </p:cNvPicPr>
          <p:nvPr/>
        </p:nvPicPr>
        <p:blipFill>
          <a:blip r:embed="rId2" cstate="email"/>
          <a:stretch>
            <a:fillRect/>
          </a:stretch>
        </p:blipFill>
        <p:spPr>
          <a:xfrm>
            <a:off x="-47625" y="-10795"/>
            <a:ext cx="12249785" cy="6882765"/>
          </a:xfrm>
          <a:prstGeom prst="rect">
            <a:avLst/>
          </a:prstGeom>
          <a:noFill/>
          <a:ln w="9525">
            <a:noFill/>
            <a:miter/>
          </a:ln>
        </p:spPr>
      </p:pic>
      <p:sp>
        <p:nvSpPr>
          <p:cNvPr id="52226" name="文本框 2"/>
          <p:cNvSpPr txBox="1"/>
          <p:nvPr/>
        </p:nvSpPr>
        <p:spPr>
          <a:xfrm>
            <a:off x="998220" y="264796"/>
            <a:ext cx="1706880" cy="483235"/>
          </a:xfrm>
          <a:prstGeom prst="rect">
            <a:avLst/>
          </a:prstGeom>
          <a:noFill/>
          <a:ln w="9525">
            <a:noFill/>
            <a:miter/>
          </a:ln>
        </p:spPr>
        <p:txBody>
          <a:bodyPr wrap="none" anchor="t">
            <a:spAutoFit/>
          </a:bodyPr>
          <a:lstStyle/>
          <a:p>
            <a:pPr lvl="0"/>
            <a:r>
              <a:rPr lang="zh-CN" altLang="en-US" sz="2400" b="1">
                <a:solidFill>
                  <a:schemeClr val="bg1"/>
                </a:solidFill>
                <a:latin typeface="微软雅黑" pitchFamily="34" charset="-122"/>
                <a:ea typeface="微软雅黑" pitchFamily="34" charset="-122"/>
              </a:rPr>
              <a:t>砍价示意图</a:t>
            </a:r>
          </a:p>
        </p:txBody>
      </p:sp>
      <p:pic>
        <p:nvPicPr>
          <p:cNvPr id="2" name="图片 1" descr="美橙互联logo023"/>
          <p:cNvPicPr>
            <a:picLocks noChangeAspect="1"/>
          </p:cNvPicPr>
          <p:nvPr/>
        </p:nvPicPr>
        <p:blipFill>
          <a:blip r:embed="rId3" cstate="email"/>
          <a:stretch>
            <a:fillRect/>
          </a:stretch>
        </p:blipFill>
        <p:spPr>
          <a:xfrm>
            <a:off x="10451465" y="6276462"/>
            <a:ext cx="1562100" cy="450605"/>
          </a:xfrm>
          <a:prstGeom prst="rect">
            <a:avLst/>
          </a:prstGeom>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blipFill rotWithShape="1">
          <a:blip r:embed="rId3" cstate="email"/>
          <a:stretch>
            <a:fillRect/>
          </a:stretch>
        </a:blipFill>
        <a:effectLst/>
      </p:bgPr>
    </p:bg>
    <p:spTree>
      <p:nvGrpSpPr>
        <p:cNvPr id="1" name=""/>
        <p:cNvGrpSpPr/>
        <p:nvPr/>
      </p:nvGrpSpPr>
      <p:grpSpPr>
        <a:xfrm>
          <a:off x="0" y="0"/>
          <a:ext cx="0" cy="0"/>
          <a:chOff x="0" y="0"/>
          <a:chExt cx="0" cy="0"/>
        </a:xfrm>
      </p:grpSpPr>
      <p:sp>
        <p:nvSpPr>
          <p:cNvPr id="4" name="标题 3"/>
          <p:cNvSpPr>
            <a:spLocks noGrp="1"/>
          </p:cNvSpPr>
          <p:nvPr>
            <p:ph type="title"/>
          </p:nvPr>
        </p:nvSpPr>
        <p:spPr>
          <a:xfrm>
            <a:off x="594360" y="4451350"/>
            <a:ext cx="10515600" cy="1026795"/>
          </a:xfrm>
        </p:spPr>
        <p:txBody>
          <a:bodyPr/>
          <a:lstStyle/>
          <a:p>
            <a:pPr algn="ctr"/>
            <a:r>
              <a:rPr lang="zh-CN" altLang="en-US" sz="4000" b="1">
                <a:solidFill>
                  <a:schemeClr val="bg1"/>
                </a:solidFill>
                <a:uFillTx/>
                <a:ea typeface="微软雅黑" charset="0"/>
              </a:rPr>
              <a:t>强化维系客户，利润持续增长</a:t>
            </a:r>
          </a:p>
        </p:txBody>
      </p:sp>
      <p:sp>
        <p:nvSpPr>
          <p:cNvPr id="5" name="内容占位符 4"/>
          <p:cNvSpPr>
            <a:spLocks noGrp="1"/>
          </p:cNvSpPr>
          <p:nvPr>
            <p:ph idx="1"/>
          </p:nvPr>
        </p:nvSpPr>
        <p:spPr>
          <a:xfrm>
            <a:off x="443865" y="5527040"/>
            <a:ext cx="10515600" cy="1002030"/>
          </a:xfrm>
        </p:spPr>
        <p:txBody>
          <a:bodyPr>
            <a:normAutofit/>
          </a:bodyPr>
          <a:lstStyle/>
          <a:p>
            <a:pPr marL="0" indent="0" algn="ctr">
              <a:lnSpc>
                <a:spcPct val="100000"/>
              </a:lnSpc>
              <a:buNone/>
            </a:pPr>
            <a:r>
              <a:rPr lang="zh-CN" altLang="en-US" sz="1800" dirty="0">
                <a:solidFill>
                  <a:schemeClr val="bg1"/>
                </a:solidFill>
                <a:uFillTx/>
                <a:latin typeface="微软雅黑" charset="0"/>
                <a:ea typeface="微软雅黑" charset="0"/>
              </a:rPr>
              <a:t>客户管理、维系、关怀全方位，</a:t>
            </a:r>
            <a:r>
              <a:rPr lang="zh-CN" altLang="en-US" sz="1800" dirty="0">
                <a:solidFill>
                  <a:schemeClr val="bg1"/>
                </a:solidFill>
                <a:uFillTx/>
                <a:latin typeface="微软雅黑" charset="0"/>
                <a:ea typeface="微软雅黑" charset="0"/>
                <a:sym typeface="+mn-ea"/>
              </a:rPr>
              <a:t>强化粉丝黏度</a:t>
            </a:r>
            <a:r>
              <a:rPr lang="zh-CN" altLang="en-US" sz="1800" dirty="0" smtClean="0">
                <a:solidFill>
                  <a:schemeClr val="bg1"/>
                </a:solidFill>
                <a:uFillTx/>
                <a:latin typeface="微软雅黑" charset="0"/>
                <a:ea typeface="微软雅黑" charset="0"/>
                <a:sym typeface="+mn-ea"/>
              </a:rPr>
              <a:t>；</a:t>
            </a:r>
          </a:p>
          <a:p>
            <a:pPr marL="0" indent="0" algn="ctr">
              <a:lnSpc>
                <a:spcPct val="100000"/>
              </a:lnSpc>
              <a:buNone/>
            </a:pPr>
            <a:r>
              <a:rPr lang="zh-CN" altLang="en-US" sz="1800" dirty="0" smtClean="0">
                <a:solidFill>
                  <a:schemeClr val="bg1"/>
                </a:solidFill>
                <a:uFillTx/>
                <a:latin typeface="微软雅黑" charset="0"/>
                <a:ea typeface="微软雅黑" charset="0"/>
              </a:rPr>
              <a:t>结合</a:t>
            </a:r>
            <a:r>
              <a:rPr lang="zh-CN" altLang="en-US" sz="1800" dirty="0">
                <a:solidFill>
                  <a:schemeClr val="bg1"/>
                </a:solidFill>
                <a:uFillTx/>
                <a:latin typeface="微软雅黑" charset="0"/>
                <a:ea typeface="微软雅黑" charset="0"/>
              </a:rPr>
              <a:t>互动营销工具，深度挖掘新</a:t>
            </a:r>
            <a:r>
              <a:rPr lang="zh-CN" altLang="en-US" sz="1800" dirty="0" smtClean="0">
                <a:solidFill>
                  <a:schemeClr val="bg1"/>
                </a:solidFill>
                <a:uFillTx/>
                <a:latin typeface="微软雅黑" charset="0"/>
                <a:ea typeface="微软雅黑" charset="0"/>
              </a:rPr>
              <a:t>老客户</a:t>
            </a:r>
            <a:r>
              <a:rPr lang="zh-CN" altLang="en-US" sz="1800" dirty="0">
                <a:solidFill>
                  <a:schemeClr val="bg1"/>
                </a:solidFill>
                <a:latin typeface="微软雅黑" charset="0"/>
                <a:ea typeface="微软雅黑" charset="0"/>
              </a:rPr>
              <a:t>潜在</a:t>
            </a:r>
            <a:r>
              <a:rPr lang="zh-CN" altLang="en-US" sz="1800" dirty="0" smtClean="0">
                <a:solidFill>
                  <a:schemeClr val="bg1"/>
                </a:solidFill>
                <a:uFillTx/>
                <a:latin typeface="微软雅黑" charset="0"/>
                <a:ea typeface="微软雅黑" charset="0"/>
              </a:rPr>
              <a:t>价值</a:t>
            </a:r>
            <a:r>
              <a:rPr lang="zh-CN" altLang="en-US" sz="1800" dirty="0">
                <a:solidFill>
                  <a:schemeClr val="bg1"/>
                </a:solidFill>
                <a:uFillTx/>
                <a:latin typeface="微软雅黑" charset="0"/>
                <a:ea typeface="微软雅黑" charset="0"/>
              </a:rPr>
              <a:t>，提高再次消费</a:t>
            </a:r>
            <a:r>
              <a:rPr lang="zh-CN" altLang="en-US" sz="1800" dirty="0" smtClean="0">
                <a:solidFill>
                  <a:schemeClr val="bg1"/>
                </a:solidFill>
                <a:uFillTx/>
                <a:latin typeface="微软雅黑" charset="0"/>
                <a:ea typeface="微软雅黑" charset="0"/>
              </a:rPr>
              <a:t>成交量</a:t>
            </a:r>
            <a:r>
              <a:rPr lang="zh-CN" altLang="en-US" sz="2400" dirty="0" smtClean="0">
                <a:solidFill>
                  <a:schemeClr val="bg1"/>
                </a:solidFill>
                <a:uFillTx/>
                <a:latin typeface="微软雅黑" charset="0"/>
                <a:ea typeface="微软雅黑" charset="0"/>
              </a:rPr>
              <a:t>。</a:t>
            </a:r>
          </a:p>
        </p:txBody>
      </p:sp>
      <p:pic>
        <p:nvPicPr>
          <p:cNvPr id="2" name="图片 1" descr="美橙互联logo023"/>
          <p:cNvPicPr>
            <a:picLocks noChangeAspect="1"/>
          </p:cNvPicPr>
          <p:nvPr/>
        </p:nvPicPr>
        <p:blipFill>
          <a:blip r:embed="rId4" cstate="email"/>
          <a:stretch>
            <a:fillRect/>
          </a:stretch>
        </p:blipFill>
        <p:spPr>
          <a:xfrm>
            <a:off x="239395" y="202687"/>
            <a:ext cx="1562100" cy="450605"/>
          </a:xfrm>
          <a:prstGeom prst="rect">
            <a:avLst/>
          </a:prstGeom>
        </p:spPr>
      </p:pic>
      <p:sp>
        <p:nvSpPr>
          <p:cNvPr id="3" name="文本框 2"/>
          <p:cNvSpPr txBox="1"/>
          <p:nvPr/>
        </p:nvSpPr>
        <p:spPr>
          <a:xfrm>
            <a:off x="5109845" y="375920"/>
            <a:ext cx="2206625" cy="548640"/>
          </a:xfrm>
          <a:prstGeom prst="rect">
            <a:avLst/>
          </a:prstGeom>
          <a:noFill/>
        </p:spPr>
        <p:txBody>
          <a:bodyPr wrap="square" rtlCol="0">
            <a:spAutoFit/>
          </a:bodyPr>
          <a:lstStyle/>
          <a:p>
            <a:pPr algn="l"/>
            <a:r>
              <a:rPr lang="zh-CN" altLang="en-US" sz="2800" b="1">
                <a:solidFill>
                  <a:schemeClr val="bg1"/>
                </a:solidFill>
                <a:latin typeface="微软雅黑" charset="0"/>
                <a:ea typeface="微软雅黑" charset="0"/>
                <a:sym typeface="+mn-ea"/>
              </a:rPr>
              <a:t>核心价值五</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09" name="图片 16385" descr="wechat ppt"/>
          <p:cNvPicPr>
            <a:picLocks noChangeAspect="1"/>
          </p:cNvPicPr>
          <p:nvPr/>
        </p:nvPicPr>
        <p:blipFill>
          <a:blip r:embed="rId2" cstate="email"/>
          <a:stretch>
            <a:fillRect/>
          </a:stretch>
        </p:blipFill>
        <p:spPr>
          <a:xfrm>
            <a:off x="1592580" y="422910"/>
            <a:ext cx="9144000" cy="6858000"/>
          </a:xfrm>
          <a:prstGeom prst="rect">
            <a:avLst/>
          </a:prstGeom>
          <a:noFill/>
          <a:ln w="9525">
            <a:noFill/>
            <a:miter/>
          </a:ln>
        </p:spPr>
      </p:pic>
      <p:sp>
        <p:nvSpPr>
          <p:cNvPr id="17410" name="文本框 16386"/>
          <p:cNvSpPr txBox="1"/>
          <p:nvPr/>
        </p:nvSpPr>
        <p:spPr>
          <a:xfrm>
            <a:off x="3977640" y="3850006"/>
            <a:ext cx="1089660" cy="426720"/>
          </a:xfrm>
          <a:prstGeom prst="rect">
            <a:avLst/>
          </a:prstGeom>
          <a:noFill/>
          <a:ln w="9525">
            <a:noFill/>
            <a:miter/>
          </a:ln>
        </p:spPr>
        <p:txBody>
          <a:bodyPr anchor="t">
            <a:spAutoFit/>
          </a:bodyPr>
          <a:lstStyle/>
          <a:p>
            <a:pPr lvl="0"/>
            <a:r>
              <a:rPr lang="zh-CN" altLang="en-US" sz="2160" dirty="0">
                <a:latin typeface="Arial" charset="0"/>
                <a:ea typeface="宋体" charset="-122"/>
              </a:rPr>
              <a:t>20%</a:t>
            </a:r>
          </a:p>
        </p:txBody>
      </p:sp>
      <p:sp>
        <p:nvSpPr>
          <p:cNvPr id="17411" name="文本框 16387"/>
          <p:cNvSpPr txBox="1"/>
          <p:nvPr/>
        </p:nvSpPr>
        <p:spPr>
          <a:xfrm>
            <a:off x="6995160" y="3873501"/>
            <a:ext cx="1213486" cy="426720"/>
          </a:xfrm>
          <a:prstGeom prst="rect">
            <a:avLst/>
          </a:prstGeom>
          <a:noFill/>
          <a:ln w="9525">
            <a:noFill/>
            <a:miter/>
          </a:ln>
        </p:spPr>
        <p:txBody>
          <a:bodyPr anchor="t">
            <a:spAutoFit/>
          </a:bodyPr>
          <a:lstStyle/>
          <a:p>
            <a:pPr lvl="0"/>
            <a:r>
              <a:rPr lang="zh-CN" altLang="en-US" sz="2160" dirty="0">
                <a:latin typeface="Arial" charset="0"/>
                <a:ea typeface="宋体" charset="-122"/>
              </a:rPr>
              <a:t>80%</a:t>
            </a:r>
          </a:p>
        </p:txBody>
      </p:sp>
      <p:sp>
        <p:nvSpPr>
          <p:cNvPr id="17412" name="文本框 16388"/>
          <p:cNvSpPr txBox="1"/>
          <p:nvPr/>
        </p:nvSpPr>
        <p:spPr>
          <a:xfrm>
            <a:off x="3785236" y="3221356"/>
            <a:ext cx="1046480" cy="368935"/>
          </a:xfrm>
          <a:prstGeom prst="rect">
            <a:avLst/>
          </a:prstGeom>
          <a:noFill/>
          <a:ln w="9525">
            <a:noFill/>
            <a:miter/>
          </a:ln>
        </p:spPr>
        <p:txBody>
          <a:bodyPr wrap="none" anchor="t">
            <a:spAutoFit/>
          </a:bodyPr>
          <a:lstStyle/>
          <a:p>
            <a:pPr lvl="0"/>
            <a:r>
              <a:rPr lang="zh-CN" altLang="en-US" sz="1680" dirty="0">
                <a:latin typeface="Arial" charset="0"/>
                <a:ea typeface="微软雅黑" pitchFamily="34" charset="-122"/>
              </a:rPr>
              <a:t>前端利润</a:t>
            </a:r>
          </a:p>
        </p:txBody>
      </p:sp>
      <p:sp>
        <p:nvSpPr>
          <p:cNvPr id="17413" name="文本框 16389"/>
          <p:cNvSpPr txBox="1"/>
          <p:nvPr/>
        </p:nvSpPr>
        <p:spPr>
          <a:xfrm>
            <a:off x="5551170" y="3213736"/>
            <a:ext cx="614680" cy="368935"/>
          </a:xfrm>
          <a:prstGeom prst="rect">
            <a:avLst/>
          </a:prstGeom>
          <a:noFill/>
          <a:ln w="9525">
            <a:noFill/>
            <a:miter/>
          </a:ln>
        </p:spPr>
        <p:txBody>
          <a:bodyPr wrap="none" anchor="t">
            <a:spAutoFit/>
          </a:bodyPr>
          <a:lstStyle/>
          <a:p>
            <a:pPr lvl="0"/>
            <a:r>
              <a:rPr lang="zh-CN" altLang="en-US" sz="1680" dirty="0">
                <a:latin typeface="Arial" charset="0"/>
                <a:ea typeface="微软雅黑" pitchFamily="34" charset="-122"/>
              </a:rPr>
              <a:t>利润</a:t>
            </a:r>
          </a:p>
        </p:txBody>
      </p:sp>
      <p:sp>
        <p:nvSpPr>
          <p:cNvPr id="17414" name="文本框 16390"/>
          <p:cNvSpPr txBox="1"/>
          <p:nvPr/>
        </p:nvSpPr>
        <p:spPr>
          <a:xfrm>
            <a:off x="6789420" y="3221356"/>
            <a:ext cx="1046480" cy="368935"/>
          </a:xfrm>
          <a:prstGeom prst="rect">
            <a:avLst/>
          </a:prstGeom>
          <a:noFill/>
          <a:ln w="9525">
            <a:noFill/>
            <a:miter/>
          </a:ln>
        </p:spPr>
        <p:txBody>
          <a:bodyPr wrap="none" anchor="t">
            <a:spAutoFit/>
          </a:bodyPr>
          <a:lstStyle/>
          <a:p>
            <a:pPr lvl="0"/>
            <a:r>
              <a:rPr lang="zh-CN" altLang="en-US" sz="1680" dirty="0">
                <a:latin typeface="Arial" charset="0"/>
                <a:ea typeface="微软雅黑" pitchFamily="34" charset="-122"/>
              </a:rPr>
              <a:t>后端利润</a:t>
            </a:r>
          </a:p>
        </p:txBody>
      </p:sp>
      <p:sp>
        <p:nvSpPr>
          <p:cNvPr id="2" name="文本框 1"/>
          <p:cNvSpPr txBox="1"/>
          <p:nvPr/>
        </p:nvSpPr>
        <p:spPr>
          <a:xfrm>
            <a:off x="2550795" y="700405"/>
            <a:ext cx="7115175" cy="613410"/>
          </a:xfrm>
          <a:prstGeom prst="rect">
            <a:avLst/>
          </a:prstGeom>
          <a:noFill/>
        </p:spPr>
        <p:txBody>
          <a:bodyPr wrap="square" rtlCol="0">
            <a:spAutoFit/>
          </a:bodyPr>
          <a:lstStyle/>
          <a:p>
            <a:r>
              <a:rPr lang="zh-CN" altLang="en-US" sz="3200" dirty="0">
                <a:latin typeface="微软雅黑" charset="0"/>
                <a:ea typeface="微软雅黑" charset="0"/>
              </a:rPr>
              <a:t>公司利润组成结构图（根据二八原理）</a:t>
            </a:r>
          </a:p>
        </p:txBody>
      </p:sp>
      <p:sp>
        <p:nvSpPr>
          <p:cNvPr id="3" name="文本框 2"/>
          <p:cNvSpPr txBox="1"/>
          <p:nvPr/>
        </p:nvSpPr>
        <p:spPr>
          <a:xfrm>
            <a:off x="2877185" y="5018405"/>
            <a:ext cx="6169025" cy="1097280"/>
          </a:xfrm>
          <a:prstGeom prst="rect">
            <a:avLst/>
          </a:prstGeom>
          <a:noFill/>
        </p:spPr>
        <p:txBody>
          <a:bodyPr wrap="square" rtlCol="0">
            <a:spAutoFit/>
          </a:bodyPr>
          <a:lstStyle/>
          <a:p>
            <a:pPr algn="ctr">
              <a:lnSpc>
                <a:spcPct val="150000"/>
              </a:lnSpc>
            </a:pPr>
            <a:r>
              <a:rPr lang="zh-CN" altLang="en-US" sz="2200" dirty="0">
                <a:solidFill>
                  <a:schemeClr val="accent4"/>
                </a:solidFill>
                <a:uFillTx/>
                <a:ea typeface="微软雅黑" charset="0"/>
              </a:rPr>
              <a:t>前端利润：由新客户所创造的利润</a:t>
            </a:r>
          </a:p>
          <a:p>
            <a:pPr algn="ctr">
              <a:lnSpc>
                <a:spcPct val="150000"/>
              </a:lnSpc>
            </a:pPr>
            <a:r>
              <a:rPr lang="zh-CN" altLang="en-US" sz="2200" dirty="0">
                <a:solidFill>
                  <a:schemeClr val="accent4"/>
                </a:solidFill>
                <a:uFillTx/>
                <a:ea typeface="微软雅黑" charset="0"/>
              </a:rPr>
              <a:t>后端利润：由老客户所创造的利润</a:t>
            </a:r>
          </a:p>
        </p:txBody>
      </p:sp>
      <p:pic>
        <p:nvPicPr>
          <p:cNvPr id="4" name="图片 3" descr="C:\Users\design\Desktop\美橙互联logo023.png美橙互联logo023"/>
          <p:cNvPicPr>
            <a:picLocks noChangeAspect="1"/>
          </p:cNvPicPr>
          <p:nvPr/>
        </p:nvPicPr>
        <p:blipFill>
          <a:blip r:embed="rId3" cstate="email"/>
          <a:stretch>
            <a:fillRect/>
          </a:stretch>
        </p:blipFill>
        <p:spPr>
          <a:xfrm>
            <a:off x="10362565" y="6220583"/>
            <a:ext cx="1562100" cy="450605"/>
          </a:xfrm>
          <a:prstGeom prst="rect">
            <a:avLst/>
          </a:prstGeom>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gradFill>
          <a:gsLst>
            <a:gs pos="0">
              <a:srgbClr val="92D050">
                <a:lumMod val="87000"/>
              </a:srgbClr>
            </a:gs>
            <a:gs pos="100000">
              <a:srgbClr val="92D050">
                <a:lumMod val="93000"/>
              </a:srgbClr>
            </a:gs>
          </a:gsLst>
          <a:lin ang="5400000" scaled="0"/>
        </a:gradFill>
        <a:effectLst/>
      </p:bgPr>
    </p:bg>
    <p:spTree>
      <p:nvGrpSpPr>
        <p:cNvPr id="1" name=""/>
        <p:cNvGrpSpPr/>
        <p:nvPr/>
      </p:nvGrpSpPr>
      <p:grpSpPr>
        <a:xfrm>
          <a:off x="0" y="0"/>
          <a:ext cx="0" cy="0"/>
          <a:chOff x="0" y="0"/>
          <a:chExt cx="0" cy="0"/>
        </a:xfrm>
      </p:grpSpPr>
      <p:sp>
        <p:nvSpPr>
          <p:cNvPr id="4" name="标题 3"/>
          <p:cNvSpPr>
            <a:spLocks noGrp="1"/>
          </p:cNvSpPr>
          <p:nvPr>
            <p:ph type="title"/>
          </p:nvPr>
        </p:nvSpPr>
        <p:spPr>
          <a:xfrm>
            <a:off x="576580" y="798195"/>
            <a:ext cx="10972800" cy="1143000"/>
          </a:xfrm>
        </p:spPr>
        <p:txBody>
          <a:bodyPr/>
          <a:lstStyle/>
          <a:p>
            <a:r>
              <a:rPr lang="zh-CN" altLang="en-US" sz="4000" b="1">
                <a:solidFill>
                  <a:schemeClr val="bg1"/>
                </a:solidFill>
                <a:uFillTx/>
                <a:ea typeface="微软雅黑" charset="0"/>
              </a:rPr>
              <a:t>提升企业利润的核心方法</a:t>
            </a:r>
          </a:p>
        </p:txBody>
      </p:sp>
      <p:sp>
        <p:nvSpPr>
          <p:cNvPr id="17415" name="文本框 16391"/>
          <p:cNvSpPr txBox="1"/>
          <p:nvPr/>
        </p:nvSpPr>
        <p:spPr>
          <a:xfrm>
            <a:off x="695325" y="5608320"/>
            <a:ext cx="10614660" cy="596265"/>
          </a:xfrm>
          <a:prstGeom prst="rect">
            <a:avLst/>
          </a:prstGeom>
          <a:noFill/>
          <a:ln w="9525">
            <a:noFill/>
            <a:miter/>
          </a:ln>
        </p:spPr>
        <p:txBody>
          <a:bodyPr wrap="square" anchor="t">
            <a:spAutoFit/>
          </a:bodyPr>
          <a:lstStyle/>
          <a:p>
            <a:pPr lvl="0">
              <a:lnSpc>
                <a:spcPct val="100000"/>
              </a:lnSpc>
            </a:pPr>
            <a:r>
              <a:rPr lang="zh-CN" altLang="en-US" sz="1600" b="1" dirty="0">
                <a:solidFill>
                  <a:schemeClr val="bg1"/>
                </a:solidFill>
                <a:latin typeface="Arial" charset="0"/>
                <a:ea typeface="微软雅黑" pitchFamily="34" charset="-122"/>
              </a:rPr>
              <a:t>改善后端</a:t>
            </a:r>
            <a:r>
              <a:rPr lang="zh-CN" altLang="en-US" sz="1600" dirty="0">
                <a:solidFill>
                  <a:schemeClr val="bg1"/>
                </a:solidFill>
                <a:latin typeface="Arial" charset="0"/>
                <a:ea typeface="微软雅黑" pitchFamily="34" charset="-122"/>
              </a:rPr>
              <a:t>－想办法维系</a:t>
            </a:r>
            <a:r>
              <a:rPr lang="zh-CN" altLang="en-US" sz="1600" dirty="0" smtClean="0">
                <a:solidFill>
                  <a:schemeClr val="bg1"/>
                </a:solidFill>
                <a:latin typeface="Arial" charset="0"/>
                <a:ea typeface="微软雅黑" pitchFamily="34" charset="-122"/>
              </a:rPr>
              <a:t>老客户，并让他们不断消费</a:t>
            </a:r>
            <a:r>
              <a:rPr lang="zh-CN" altLang="en-US" sz="1600" dirty="0">
                <a:solidFill>
                  <a:schemeClr val="bg1"/>
                </a:solidFill>
                <a:latin typeface="Arial" charset="0"/>
                <a:ea typeface="微软雅黑" pitchFamily="34" charset="-122"/>
              </a:rPr>
              <a:t>更多的产品（或消费更长的年限），这</a:t>
            </a:r>
            <a:r>
              <a:rPr lang="zh-CN" altLang="en-US" sz="1600" dirty="0" smtClean="0">
                <a:solidFill>
                  <a:schemeClr val="bg1"/>
                </a:solidFill>
                <a:latin typeface="Arial" charset="0"/>
                <a:ea typeface="微软雅黑" pitchFamily="34" charset="-122"/>
              </a:rPr>
              <a:t>是企业</a:t>
            </a:r>
            <a:r>
              <a:rPr lang="zh-CN" altLang="en-US" sz="1600" dirty="0">
                <a:solidFill>
                  <a:schemeClr val="bg1"/>
                </a:solidFill>
                <a:latin typeface="Arial" charset="0"/>
                <a:ea typeface="微软雅黑" pitchFamily="34" charset="-122"/>
              </a:rPr>
              <a:t>要实现长期利润增长最核心的办法。</a:t>
            </a:r>
          </a:p>
        </p:txBody>
      </p:sp>
      <p:sp>
        <p:nvSpPr>
          <p:cNvPr id="6" name="文本框 5"/>
          <p:cNvSpPr txBox="1"/>
          <p:nvPr/>
        </p:nvSpPr>
        <p:spPr>
          <a:xfrm>
            <a:off x="666750" y="2052320"/>
            <a:ext cx="10803890" cy="2148840"/>
          </a:xfrm>
          <a:prstGeom prst="rect">
            <a:avLst/>
          </a:prstGeom>
          <a:noFill/>
        </p:spPr>
        <p:txBody>
          <a:bodyPr wrap="square" rtlCol="0">
            <a:spAutoFit/>
          </a:bodyPr>
          <a:lstStyle/>
          <a:p>
            <a:pPr>
              <a:lnSpc>
                <a:spcPct val="150000"/>
              </a:lnSpc>
            </a:pPr>
            <a:r>
              <a:rPr lang="zh-CN" altLang="en-US" dirty="0">
                <a:solidFill>
                  <a:schemeClr val="bg1"/>
                </a:solidFill>
                <a:uFillTx/>
                <a:latin typeface="微软雅黑" charset="0"/>
                <a:ea typeface="微软雅黑" charset="0"/>
              </a:rPr>
              <a:t>由于寻找新客户需要花费大量的广告费用和首次销售的沟通成本</a:t>
            </a:r>
            <a:r>
              <a:rPr lang="zh-CN" altLang="en-US" dirty="0" smtClean="0">
                <a:solidFill>
                  <a:schemeClr val="bg1"/>
                </a:solidFill>
                <a:uFillTx/>
                <a:latin typeface="微软雅黑" charset="0"/>
                <a:ea typeface="微软雅黑" charset="0"/>
              </a:rPr>
              <a:t>，成本很高，前端利润仅</a:t>
            </a:r>
            <a:r>
              <a:rPr lang="zh-CN" altLang="en-US" dirty="0">
                <a:solidFill>
                  <a:schemeClr val="bg1"/>
                </a:solidFill>
                <a:uFillTx/>
                <a:latin typeface="微软雅黑" charset="0"/>
                <a:ea typeface="微软雅黑" charset="0"/>
              </a:rPr>
              <a:t>占整个公司总利润的</a:t>
            </a:r>
            <a:r>
              <a:rPr lang="en-US" altLang="zh-CN" dirty="0">
                <a:solidFill>
                  <a:schemeClr val="bg1"/>
                </a:solidFill>
                <a:uFillTx/>
                <a:latin typeface="微软雅黑" charset="0"/>
                <a:ea typeface="微软雅黑" charset="0"/>
              </a:rPr>
              <a:t>20%</a:t>
            </a:r>
            <a:r>
              <a:rPr lang="zh-CN" altLang="zh-CN" dirty="0">
                <a:solidFill>
                  <a:schemeClr val="bg1"/>
                </a:solidFill>
                <a:uFillTx/>
                <a:latin typeface="微软雅黑" charset="0"/>
                <a:ea typeface="微软雅黑" charset="0"/>
              </a:rPr>
              <a:t>。</a:t>
            </a:r>
          </a:p>
          <a:p>
            <a:pPr>
              <a:lnSpc>
                <a:spcPct val="150000"/>
              </a:lnSpc>
            </a:pPr>
            <a:endParaRPr lang="zh-CN" altLang="zh-CN" dirty="0">
              <a:solidFill>
                <a:schemeClr val="bg1"/>
              </a:solidFill>
              <a:uFillTx/>
              <a:latin typeface="微软雅黑" charset="0"/>
              <a:ea typeface="微软雅黑" charset="0"/>
            </a:endParaRPr>
          </a:p>
          <a:p>
            <a:pPr>
              <a:lnSpc>
                <a:spcPct val="150000"/>
              </a:lnSpc>
            </a:pPr>
            <a:r>
              <a:rPr lang="zh-CN" altLang="zh-CN" dirty="0">
                <a:solidFill>
                  <a:schemeClr val="bg1"/>
                </a:solidFill>
                <a:uFillTx/>
                <a:latin typeface="微软雅黑" charset="0"/>
                <a:ea typeface="微软雅黑" charset="0"/>
              </a:rPr>
              <a:t>而投入在老客户身上的广告费几乎为</a:t>
            </a:r>
            <a:r>
              <a:rPr lang="zh-CN" altLang="zh-CN" dirty="0" smtClean="0">
                <a:solidFill>
                  <a:schemeClr val="bg1"/>
                </a:solidFill>
                <a:uFillTx/>
                <a:latin typeface="微软雅黑" charset="0"/>
                <a:ea typeface="微软雅黑" charset="0"/>
              </a:rPr>
              <a:t>零，由于</a:t>
            </a:r>
            <a:r>
              <a:rPr lang="zh-CN" altLang="zh-CN" dirty="0">
                <a:solidFill>
                  <a:schemeClr val="bg1"/>
                </a:solidFill>
                <a:uFillTx/>
                <a:latin typeface="微软雅黑" charset="0"/>
                <a:ea typeface="微软雅黑" charset="0"/>
              </a:rPr>
              <a:t>老客户对商家的产品、服务、价格都已非常熟悉</a:t>
            </a:r>
            <a:r>
              <a:rPr lang="zh-CN" altLang="zh-CN" dirty="0" smtClean="0">
                <a:solidFill>
                  <a:schemeClr val="bg1"/>
                </a:solidFill>
                <a:uFillTx/>
                <a:latin typeface="微软雅黑" charset="0"/>
                <a:ea typeface="微软雅黑" charset="0"/>
              </a:rPr>
              <a:t>，</a:t>
            </a:r>
            <a:r>
              <a:rPr lang="zh-CN" altLang="en-US" dirty="0" smtClean="0">
                <a:solidFill>
                  <a:schemeClr val="bg1"/>
                </a:solidFill>
                <a:latin typeface="微软雅黑" charset="0"/>
                <a:ea typeface="微软雅黑" charset="0"/>
              </a:rPr>
              <a:t>其</a:t>
            </a:r>
            <a:r>
              <a:rPr lang="zh-CN" altLang="zh-CN" dirty="0" smtClean="0">
                <a:solidFill>
                  <a:schemeClr val="bg1"/>
                </a:solidFill>
                <a:uFillTx/>
                <a:latin typeface="微软雅黑" charset="0"/>
                <a:ea typeface="微软雅黑" charset="0"/>
              </a:rPr>
              <a:t>沟通成本</a:t>
            </a:r>
            <a:r>
              <a:rPr lang="zh-CN" altLang="en-US" dirty="0" smtClean="0">
                <a:solidFill>
                  <a:schemeClr val="bg1"/>
                </a:solidFill>
                <a:uFillTx/>
                <a:latin typeface="微软雅黑" charset="0"/>
                <a:ea typeface="微软雅黑" charset="0"/>
              </a:rPr>
              <a:t>比较</a:t>
            </a:r>
            <a:r>
              <a:rPr lang="zh-CN" altLang="zh-CN" dirty="0" smtClean="0">
                <a:solidFill>
                  <a:schemeClr val="bg1"/>
                </a:solidFill>
                <a:uFillTx/>
                <a:latin typeface="微软雅黑" charset="0"/>
                <a:ea typeface="微软雅黑" charset="0"/>
              </a:rPr>
              <a:t>低</a:t>
            </a:r>
            <a:r>
              <a:rPr lang="zh-CN" altLang="zh-CN" dirty="0">
                <a:solidFill>
                  <a:schemeClr val="bg1"/>
                </a:solidFill>
                <a:uFillTx/>
                <a:latin typeface="微软雅黑" charset="0"/>
                <a:ea typeface="微软雅黑" charset="0"/>
              </a:rPr>
              <a:t>，所以后端利润占整个公司总利润的</a:t>
            </a:r>
            <a:r>
              <a:rPr lang="en-US" altLang="zh-CN" dirty="0">
                <a:solidFill>
                  <a:schemeClr val="bg1"/>
                </a:solidFill>
                <a:uFillTx/>
                <a:latin typeface="微软雅黑" charset="0"/>
                <a:ea typeface="微软雅黑" charset="0"/>
              </a:rPr>
              <a:t>80%</a:t>
            </a:r>
            <a:r>
              <a:rPr lang="zh-CN" altLang="zh-CN" dirty="0">
                <a:solidFill>
                  <a:schemeClr val="bg1"/>
                </a:solidFill>
                <a:uFillTx/>
                <a:latin typeface="微软雅黑" charset="0"/>
                <a:ea typeface="微软雅黑" charset="0"/>
              </a:rPr>
              <a:t>。</a:t>
            </a:r>
          </a:p>
        </p:txBody>
      </p:sp>
      <p:pic>
        <p:nvPicPr>
          <p:cNvPr id="2" name="图片 1" descr="美橙互联logo023"/>
          <p:cNvPicPr>
            <a:picLocks noChangeAspect="1"/>
          </p:cNvPicPr>
          <p:nvPr/>
        </p:nvPicPr>
        <p:blipFill>
          <a:blip r:embed="rId3" cstate="email"/>
          <a:stretch>
            <a:fillRect/>
          </a:stretch>
        </p:blipFill>
        <p:spPr>
          <a:xfrm>
            <a:off x="239395" y="202687"/>
            <a:ext cx="1562100" cy="450605"/>
          </a:xfrm>
          <a:prstGeom prst="rect">
            <a:avLst/>
          </a:prstGeom>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blipFill rotWithShape="1">
          <a:blip r:embed="rId2" cstate="email"/>
          <a:stretch>
            <a:fillRect/>
          </a:stretch>
        </a:blipFill>
        <a:effectLst/>
      </p:bgPr>
    </p:bg>
    <p:spTree>
      <p:nvGrpSpPr>
        <p:cNvPr id="1" name=""/>
        <p:cNvGrpSpPr/>
        <p:nvPr/>
      </p:nvGrpSpPr>
      <p:grpSpPr>
        <a:xfrm>
          <a:off x="0" y="0"/>
          <a:ext cx="0" cy="0"/>
          <a:chOff x="0" y="0"/>
          <a:chExt cx="0" cy="0"/>
        </a:xfrm>
      </p:grpSpPr>
      <p:sp>
        <p:nvSpPr>
          <p:cNvPr id="4" name="标题 3"/>
          <p:cNvSpPr>
            <a:spLocks noGrp="1"/>
          </p:cNvSpPr>
          <p:nvPr>
            <p:ph type="title"/>
          </p:nvPr>
        </p:nvSpPr>
        <p:spPr>
          <a:xfrm>
            <a:off x="564938" y="3068108"/>
            <a:ext cx="10972800" cy="1143000"/>
          </a:xfrm>
        </p:spPr>
        <p:txBody>
          <a:bodyPr/>
          <a:lstStyle/>
          <a:p>
            <a:r>
              <a:rPr lang="zh-CN" altLang="en-US" sz="4000" dirty="0" smtClean="0">
                <a:solidFill>
                  <a:schemeClr val="bg1"/>
                </a:solidFill>
                <a:uFillTx/>
                <a:latin typeface="微软雅黑" charset="0"/>
                <a:ea typeface="微软雅黑" charset="0"/>
              </a:rPr>
              <a:t>会员营销作用</a:t>
            </a:r>
          </a:p>
        </p:txBody>
      </p:sp>
      <p:sp>
        <p:nvSpPr>
          <p:cNvPr id="5" name="内容占位符 4"/>
          <p:cNvSpPr>
            <a:spLocks noGrp="1"/>
          </p:cNvSpPr>
          <p:nvPr>
            <p:ph idx="1"/>
          </p:nvPr>
        </p:nvSpPr>
        <p:spPr>
          <a:xfrm>
            <a:off x="569595" y="4251325"/>
            <a:ext cx="11040745" cy="630555"/>
          </a:xfrm>
        </p:spPr>
        <p:txBody>
          <a:bodyPr/>
          <a:lstStyle/>
          <a:p>
            <a:pPr marL="635" indent="0" algn="ctr">
              <a:buNone/>
            </a:pPr>
            <a:r>
              <a:rPr lang="zh-CN" altLang="en-US" sz="2000" dirty="0" smtClean="0">
                <a:solidFill>
                  <a:schemeClr val="bg1"/>
                </a:solidFill>
                <a:latin typeface="微软雅黑" charset="0"/>
                <a:ea typeface="微软雅黑" charset="0"/>
              </a:rPr>
              <a:t>会员</a:t>
            </a:r>
            <a:r>
              <a:rPr lang="zh-CN" altLang="en-US" sz="2000" dirty="0">
                <a:solidFill>
                  <a:schemeClr val="bg1"/>
                </a:solidFill>
                <a:latin typeface="微软雅黑" charset="0"/>
                <a:ea typeface="微软雅黑" charset="0"/>
              </a:rPr>
              <a:t>营销是一种情感营销</a:t>
            </a:r>
            <a:r>
              <a:rPr lang="zh-CN" altLang="en-US" sz="2000" dirty="0" smtClean="0">
                <a:solidFill>
                  <a:schemeClr val="bg1"/>
                </a:solidFill>
                <a:latin typeface="微软雅黑" charset="0"/>
                <a:ea typeface="微软雅黑" charset="0"/>
              </a:rPr>
              <a:t>，</a:t>
            </a:r>
            <a:r>
              <a:rPr lang="zh-CN" altLang="en-US" sz="2000" dirty="0">
                <a:solidFill>
                  <a:schemeClr val="bg1"/>
                </a:solidFill>
                <a:latin typeface="微软雅黑" charset="0"/>
                <a:ea typeface="微软雅黑" charset="0"/>
              </a:rPr>
              <a:t>是建立商家与会员之间感情的桥梁，能够把两者紧紧绑定在</a:t>
            </a:r>
            <a:r>
              <a:rPr lang="zh-CN" altLang="en-US" sz="2000" dirty="0" smtClean="0">
                <a:solidFill>
                  <a:schemeClr val="bg1"/>
                </a:solidFill>
                <a:latin typeface="微软雅黑" charset="0"/>
                <a:ea typeface="微软雅黑" charset="0"/>
              </a:rPr>
              <a:t>一起</a:t>
            </a:r>
            <a:endParaRPr lang="zh-CN" altLang="en-US" sz="2000" dirty="0">
              <a:latin typeface="微软雅黑" charset="0"/>
              <a:ea typeface="微软雅黑" charset="0"/>
            </a:endParaRPr>
          </a:p>
        </p:txBody>
      </p:sp>
      <p:pic>
        <p:nvPicPr>
          <p:cNvPr id="2" name="图片 1" descr="美橙互联logo023"/>
          <p:cNvPicPr>
            <a:picLocks noChangeAspect="1"/>
          </p:cNvPicPr>
          <p:nvPr/>
        </p:nvPicPr>
        <p:blipFill>
          <a:blip r:embed="rId3" cstate="email"/>
          <a:stretch>
            <a:fillRect/>
          </a:stretch>
        </p:blipFill>
        <p:spPr>
          <a:xfrm>
            <a:off x="239395" y="202687"/>
            <a:ext cx="1562100" cy="450605"/>
          </a:xfrm>
          <a:prstGeom prst="rect">
            <a:avLst/>
          </a:prstGeom>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blipFill rotWithShape="1">
          <a:blip r:embed="rId2" cstate="email"/>
          <a:stretch>
            <a:fillRect/>
          </a:stretch>
        </a:blipFill>
        <a:effectLst/>
      </p:bgPr>
    </p:bg>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zh-CN" altLang="en-US" sz="4000" dirty="0">
                <a:solidFill>
                  <a:schemeClr val="bg1"/>
                </a:solidFill>
                <a:uFillTx/>
                <a:ea typeface="微软雅黑" charset="0"/>
              </a:rPr>
              <a:t>会员管理对企业的帮助</a:t>
            </a:r>
          </a:p>
        </p:txBody>
      </p:sp>
      <p:sp>
        <p:nvSpPr>
          <p:cNvPr id="5" name="内容占位符 4"/>
          <p:cNvSpPr>
            <a:spLocks noGrp="1"/>
          </p:cNvSpPr>
          <p:nvPr>
            <p:ph idx="1"/>
          </p:nvPr>
        </p:nvSpPr>
        <p:spPr>
          <a:xfrm>
            <a:off x="467995" y="1390015"/>
            <a:ext cx="11125200" cy="1113790"/>
          </a:xfrm>
        </p:spPr>
        <p:txBody>
          <a:bodyPr/>
          <a:lstStyle/>
          <a:p>
            <a:pPr marL="635" indent="0">
              <a:lnSpc>
                <a:spcPct val="150000"/>
              </a:lnSpc>
              <a:buNone/>
            </a:pPr>
            <a:r>
              <a:rPr lang="zh-CN" altLang="en-US" sz="1800" dirty="0">
                <a:solidFill>
                  <a:schemeClr val="bg1"/>
                </a:solidFill>
                <a:uFillTx/>
                <a:latin typeface="微软雅黑" charset="0"/>
                <a:ea typeface="微软雅黑" charset="0"/>
              </a:rPr>
              <a:t>我们可以根据会员的资料数据，消费数据，习惯偏好等等因素，区分出优质会员、潜力会员、普通</a:t>
            </a:r>
            <a:r>
              <a:rPr lang="zh-CN" altLang="en-US" sz="1800" dirty="0" smtClean="0">
                <a:solidFill>
                  <a:schemeClr val="bg1"/>
                </a:solidFill>
                <a:uFillTx/>
                <a:latin typeface="微软雅黑" charset="0"/>
                <a:ea typeface="微软雅黑" charset="0"/>
              </a:rPr>
              <a:t>会员等</a:t>
            </a:r>
            <a:r>
              <a:rPr lang="zh-CN" altLang="en-US" sz="1800" dirty="0">
                <a:solidFill>
                  <a:schemeClr val="bg1"/>
                </a:solidFill>
                <a:uFillTx/>
                <a:latin typeface="微软雅黑" charset="0"/>
                <a:ea typeface="微软雅黑" charset="0"/>
              </a:rPr>
              <a:t>，进而制定出精准促销活动，维系老客户，提升公司营收。</a:t>
            </a:r>
          </a:p>
        </p:txBody>
      </p:sp>
      <p:pic>
        <p:nvPicPr>
          <p:cNvPr id="2" name="图片 1" descr="美橙互联logo023"/>
          <p:cNvPicPr>
            <a:picLocks noChangeAspect="1"/>
          </p:cNvPicPr>
          <p:nvPr/>
        </p:nvPicPr>
        <p:blipFill>
          <a:blip r:embed="rId3" cstate="email"/>
          <a:stretch>
            <a:fillRect/>
          </a:stretch>
        </p:blipFill>
        <p:spPr>
          <a:xfrm>
            <a:off x="239395" y="202687"/>
            <a:ext cx="1562100" cy="450605"/>
          </a:xfrm>
          <a:prstGeom prst="rect">
            <a:avLst/>
          </a:prstGeom>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blipFill rotWithShape="1">
          <a:blip r:embed="rId3" cstate="email"/>
          <a:stretch>
            <a:fillRect/>
          </a:stretch>
        </a:blipFill>
        <a:effectLst/>
      </p:bgPr>
    </p:bg>
    <p:spTree>
      <p:nvGrpSpPr>
        <p:cNvPr id="1" name=""/>
        <p:cNvGrpSpPr/>
        <p:nvPr/>
      </p:nvGrpSpPr>
      <p:grpSpPr>
        <a:xfrm>
          <a:off x="0" y="0"/>
          <a:ext cx="0" cy="0"/>
          <a:chOff x="0" y="0"/>
          <a:chExt cx="0" cy="0"/>
        </a:xfrm>
      </p:grpSpPr>
      <p:sp>
        <p:nvSpPr>
          <p:cNvPr id="4" name="标题 3"/>
          <p:cNvSpPr>
            <a:spLocks noGrp="1"/>
          </p:cNvSpPr>
          <p:nvPr>
            <p:ph type="title"/>
          </p:nvPr>
        </p:nvSpPr>
        <p:spPr>
          <a:xfrm>
            <a:off x="575733" y="415078"/>
            <a:ext cx="10972800" cy="1143000"/>
          </a:xfrm>
        </p:spPr>
        <p:txBody>
          <a:bodyPr/>
          <a:lstStyle/>
          <a:p>
            <a:r>
              <a:rPr lang="zh-CN" altLang="en-US" sz="4000" b="1" dirty="0">
                <a:solidFill>
                  <a:schemeClr val="bg1"/>
                </a:solidFill>
                <a:latin typeface="微软雅黑" charset="0"/>
                <a:ea typeface="微软雅黑" charset="0"/>
              </a:rPr>
              <a:t>电子</a:t>
            </a:r>
            <a:r>
              <a:rPr lang="zh-CN" altLang="en-US" sz="4000" b="1" dirty="0" smtClean="0">
                <a:solidFill>
                  <a:schemeClr val="bg1"/>
                </a:solidFill>
                <a:uFillTx/>
                <a:latin typeface="微软雅黑" charset="0"/>
                <a:ea typeface="微软雅黑" charset="0"/>
              </a:rPr>
              <a:t>会员卡</a:t>
            </a:r>
          </a:p>
        </p:txBody>
      </p:sp>
      <p:sp>
        <p:nvSpPr>
          <p:cNvPr id="5" name="内容占位符 4"/>
          <p:cNvSpPr>
            <a:spLocks noGrp="1"/>
          </p:cNvSpPr>
          <p:nvPr>
            <p:ph idx="1"/>
          </p:nvPr>
        </p:nvSpPr>
        <p:spPr>
          <a:xfrm>
            <a:off x="462280" y="1559560"/>
            <a:ext cx="11237595" cy="818515"/>
          </a:xfrm>
        </p:spPr>
        <p:txBody>
          <a:bodyPr/>
          <a:lstStyle/>
          <a:p>
            <a:pPr marL="635" indent="0" algn="ctr">
              <a:buNone/>
            </a:pPr>
            <a:r>
              <a:rPr lang="zh-CN" altLang="en-US" sz="2000" dirty="0" smtClean="0">
                <a:solidFill>
                  <a:schemeClr val="bg1"/>
                </a:solidFill>
                <a:latin typeface="微软雅黑" charset="0"/>
                <a:ea typeface="微软雅黑" charset="0"/>
              </a:rPr>
              <a:t>魅游建站营</a:t>
            </a:r>
            <a:r>
              <a:rPr lang="zh-CN" altLang="en-US" sz="2000" dirty="0">
                <a:solidFill>
                  <a:schemeClr val="bg1"/>
                </a:solidFill>
                <a:latin typeface="微软雅黑" charset="0"/>
                <a:ea typeface="微软雅黑" charset="0"/>
              </a:rPr>
              <a:t>销</a:t>
            </a:r>
            <a:r>
              <a:rPr lang="zh-CN" altLang="en-US" sz="2000" dirty="0" smtClean="0">
                <a:solidFill>
                  <a:schemeClr val="bg1"/>
                </a:solidFill>
                <a:latin typeface="微软雅黑" charset="0"/>
                <a:ea typeface="微软雅黑" charset="0"/>
              </a:rPr>
              <a:t>版</a:t>
            </a:r>
            <a:r>
              <a:rPr lang="en-US" altLang="zh-CN" sz="2000" dirty="0" smtClean="0">
                <a:solidFill>
                  <a:schemeClr val="bg1"/>
                </a:solidFill>
                <a:latin typeface="微软雅黑" charset="0"/>
                <a:ea typeface="微软雅黑" charset="0"/>
              </a:rPr>
              <a:t>-</a:t>
            </a:r>
            <a:r>
              <a:rPr lang="zh-CN" altLang="en-US" sz="2000" dirty="0" smtClean="0">
                <a:solidFill>
                  <a:schemeClr val="bg1"/>
                </a:solidFill>
                <a:latin typeface="微软雅黑" charset="0"/>
                <a:ea typeface="微软雅黑" charset="0"/>
              </a:rPr>
              <a:t>内置电子会员卡功能</a:t>
            </a:r>
            <a:r>
              <a:rPr lang="zh-CN" altLang="zh-CN" sz="2000" dirty="0" smtClean="0">
                <a:solidFill>
                  <a:schemeClr val="bg1"/>
                </a:solidFill>
                <a:latin typeface="微软雅黑" charset="0"/>
                <a:ea typeface="微软雅黑" charset="0"/>
              </a:rPr>
              <a:t>，</a:t>
            </a:r>
            <a:r>
              <a:rPr lang="zh-CN" altLang="zh-CN" sz="2000" dirty="0">
                <a:solidFill>
                  <a:schemeClr val="bg1"/>
                </a:solidFill>
                <a:latin typeface="微软雅黑" charset="0"/>
                <a:ea typeface="微软雅黑" charset="0"/>
              </a:rPr>
              <a:t>无论从成本、还是营销效果，把传统的会员卡甩上好几条</a:t>
            </a:r>
            <a:r>
              <a:rPr lang="zh-CN" altLang="zh-CN" sz="2000" dirty="0" smtClean="0">
                <a:solidFill>
                  <a:schemeClr val="bg1"/>
                </a:solidFill>
                <a:latin typeface="微软雅黑" charset="0"/>
                <a:ea typeface="微软雅黑" charset="0"/>
              </a:rPr>
              <a:t>街</a:t>
            </a:r>
            <a:endParaRPr lang="zh-CN" altLang="en-US" sz="2000" dirty="0">
              <a:latin typeface="微软雅黑" charset="0"/>
              <a:ea typeface="微软雅黑" charset="0"/>
            </a:endParaRPr>
          </a:p>
        </p:txBody>
      </p:sp>
      <p:sp>
        <p:nvSpPr>
          <p:cNvPr id="2" name="文本框 1"/>
          <p:cNvSpPr txBox="1"/>
          <p:nvPr/>
        </p:nvSpPr>
        <p:spPr>
          <a:xfrm>
            <a:off x="6553200" y="4728845"/>
            <a:ext cx="2316480" cy="731520"/>
          </a:xfrm>
          <a:prstGeom prst="rect">
            <a:avLst/>
          </a:prstGeom>
          <a:noFill/>
        </p:spPr>
        <p:txBody>
          <a:bodyPr wrap="none" rtlCol="0">
            <a:spAutoFit/>
          </a:bodyPr>
          <a:lstStyle/>
          <a:p>
            <a:pPr algn="l">
              <a:lnSpc>
                <a:spcPct val="150000"/>
              </a:lnSpc>
            </a:pPr>
            <a:r>
              <a:rPr lang="zh-CN" altLang="zh-CN" sz="1400" dirty="0" smtClean="0">
                <a:solidFill>
                  <a:schemeClr val="bg1"/>
                </a:solidFill>
                <a:latin typeface="微软雅黑" pitchFamily="34" charset="-122"/>
                <a:ea typeface="微软雅黑" pitchFamily="34" charset="-122"/>
                <a:sym typeface="+mn-ea"/>
              </a:rPr>
              <a:t>轻</a:t>
            </a:r>
            <a:r>
              <a:rPr lang="zh-CN" altLang="zh-CN" sz="1400" dirty="0">
                <a:solidFill>
                  <a:schemeClr val="bg1"/>
                </a:solidFill>
                <a:latin typeface="微软雅黑" pitchFamily="34" charset="-122"/>
                <a:ea typeface="微软雅黑" pitchFamily="34" charset="-122"/>
                <a:sym typeface="+mn-ea"/>
              </a:rPr>
              <a:t>扫二维码，会员成倍</a:t>
            </a:r>
            <a:r>
              <a:rPr lang="zh-CN" altLang="zh-CN" sz="1400" dirty="0" smtClean="0">
                <a:solidFill>
                  <a:schemeClr val="bg1"/>
                </a:solidFill>
                <a:latin typeface="微软雅黑" pitchFamily="34" charset="-122"/>
                <a:ea typeface="微软雅黑" pitchFamily="34" charset="-122"/>
                <a:sym typeface="+mn-ea"/>
              </a:rPr>
              <a:t>增长</a:t>
            </a:r>
          </a:p>
          <a:p>
            <a:pPr algn="l">
              <a:lnSpc>
                <a:spcPct val="150000"/>
              </a:lnSpc>
            </a:pPr>
            <a:r>
              <a:rPr lang="zh-CN" altLang="en-US" sz="1400" dirty="0" smtClean="0">
                <a:solidFill>
                  <a:schemeClr val="bg1"/>
                </a:solidFill>
                <a:latin typeface="微软雅黑" pitchFamily="34" charset="-122"/>
                <a:ea typeface="微软雅黑" pitchFamily="34" charset="-122"/>
                <a:sym typeface="+mn-ea"/>
              </a:rPr>
              <a:t>会员卡</a:t>
            </a:r>
            <a:r>
              <a:rPr lang="zh-CN" altLang="zh-CN" sz="1400" dirty="0" smtClean="0">
                <a:solidFill>
                  <a:schemeClr val="bg1"/>
                </a:solidFill>
                <a:latin typeface="微软雅黑" pitchFamily="34" charset="-122"/>
                <a:ea typeface="微软雅黑" pitchFamily="34" charset="-122"/>
                <a:sym typeface="+mn-ea"/>
              </a:rPr>
              <a:t>方便</a:t>
            </a:r>
            <a:r>
              <a:rPr lang="zh-CN" altLang="zh-CN" sz="1400" dirty="0">
                <a:solidFill>
                  <a:schemeClr val="bg1"/>
                </a:solidFill>
                <a:latin typeface="微软雅黑" pitchFamily="34" charset="-122"/>
                <a:ea typeface="微软雅黑" pitchFamily="34" charset="-122"/>
                <a:sym typeface="+mn-ea"/>
              </a:rPr>
              <a:t>携带，永久</a:t>
            </a:r>
            <a:r>
              <a:rPr lang="zh-CN" altLang="zh-CN" sz="1400" dirty="0" smtClean="0">
                <a:solidFill>
                  <a:schemeClr val="bg1"/>
                </a:solidFill>
                <a:latin typeface="微软雅黑" pitchFamily="34" charset="-122"/>
                <a:ea typeface="微软雅黑" pitchFamily="34" charset="-122"/>
                <a:sym typeface="+mn-ea"/>
              </a:rPr>
              <a:t>保存</a:t>
            </a:r>
          </a:p>
        </p:txBody>
      </p:sp>
      <p:sp>
        <p:nvSpPr>
          <p:cNvPr id="3" name="文本框 2"/>
          <p:cNvSpPr txBox="1"/>
          <p:nvPr/>
        </p:nvSpPr>
        <p:spPr>
          <a:xfrm>
            <a:off x="3894455" y="4731385"/>
            <a:ext cx="2414905" cy="731520"/>
          </a:xfrm>
          <a:prstGeom prst="rect">
            <a:avLst/>
          </a:prstGeom>
          <a:noFill/>
        </p:spPr>
        <p:txBody>
          <a:bodyPr wrap="square" rtlCol="0">
            <a:spAutoFit/>
          </a:bodyPr>
          <a:lstStyle/>
          <a:p>
            <a:pPr algn="l">
              <a:lnSpc>
                <a:spcPct val="150000"/>
              </a:lnSpc>
            </a:pPr>
            <a:r>
              <a:rPr lang="zh-CN" altLang="zh-CN" sz="1400" dirty="0">
                <a:solidFill>
                  <a:schemeClr val="bg1"/>
                </a:solidFill>
                <a:latin typeface="微软雅黑" pitchFamily="34" charset="-122"/>
                <a:ea typeface="微软雅黑" pitchFamily="34" charset="-122"/>
                <a:sym typeface="+mn-ea"/>
              </a:rPr>
              <a:t>会员</a:t>
            </a:r>
            <a:r>
              <a:rPr lang="zh-CN" altLang="zh-CN" sz="1400" dirty="0" smtClean="0">
                <a:solidFill>
                  <a:schemeClr val="bg1"/>
                </a:solidFill>
                <a:latin typeface="微软雅黑" pitchFamily="34" charset="-122"/>
                <a:ea typeface="微软雅黑" pitchFamily="34" charset="-122"/>
                <a:sym typeface="+mn-ea"/>
              </a:rPr>
              <a:t>管理</a:t>
            </a:r>
            <a:r>
              <a:rPr lang="zh-CN" altLang="en-US" sz="1400" dirty="0" smtClean="0">
                <a:solidFill>
                  <a:schemeClr val="bg1"/>
                </a:solidFill>
                <a:latin typeface="微软雅黑" pitchFamily="34" charset="-122"/>
                <a:ea typeface="微软雅黑" pitchFamily="34" charset="-122"/>
                <a:sym typeface="+mn-ea"/>
              </a:rPr>
              <a:t>、</a:t>
            </a:r>
            <a:r>
              <a:rPr lang="zh-CN" altLang="zh-CN" sz="1400" dirty="0" smtClean="0">
                <a:solidFill>
                  <a:schemeClr val="bg1"/>
                </a:solidFill>
                <a:latin typeface="微软雅黑" pitchFamily="34" charset="-122"/>
                <a:ea typeface="微软雅黑" pitchFamily="34" charset="-122"/>
                <a:sym typeface="+mn-ea"/>
              </a:rPr>
              <a:t>充</a:t>
            </a:r>
            <a:r>
              <a:rPr lang="zh-CN" altLang="zh-CN" sz="1400" dirty="0">
                <a:solidFill>
                  <a:schemeClr val="bg1"/>
                </a:solidFill>
                <a:latin typeface="微软雅黑" pitchFamily="34" charset="-122"/>
                <a:ea typeface="微软雅黑" pitchFamily="34" charset="-122"/>
                <a:sym typeface="+mn-ea"/>
              </a:rPr>
              <a:t>值、</a:t>
            </a:r>
            <a:r>
              <a:rPr lang="zh-CN" altLang="zh-CN" sz="1400" dirty="0" smtClean="0">
                <a:solidFill>
                  <a:schemeClr val="bg1"/>
                </a:solidFill>
                <a:latin typeface="微软雅黑" pitchFamily="34" charset="-122"/>
                <a:ea typeface="微软雅黑" pitchFamily="34" charset="-122"/>
                <a:sym typeface="+mn-ea"/>
              </a:rPr>
              <a:t>消费</a:t>
            </a:r>
            <a:r>
              <a:rPr lang="zh-CN" altLang="en-US" sz="1400" dirty="0" smtClean="0">
                <a:solidFill>
                  <a:schemeClr val="bg1"/>
                </a:solidFill>
                <a:latin typeface="微软雅黑" pitchFamily="34" charset="-122"/>
                <a:ea typeface="微软雅黑" pitchFamily="34" charset="-122"/>
                <a:sym typeface="+mn-ea"/>
              </a:rPr>
              <a:t>扣减</a:t>
            </a:r>
            <a:r>
              <a:rPr lang="zh-CN" altLang="zh-CN" sz="1400" dirty="0" smtClean="0">
                <a:solidFill>
                  <a:schemeClr val="bg1"/>
                </a:solidFill>
                <a:latin typeface="微软雅黑" pitchFamily="34" charset="-122"/>
                <a:ea typeface="微软雅黑" pitchFamily="34" charset="-122"/>
                <a:sym typeface="+mn-ea"/>
              </a:rPr>
              <a:t>一目了然</a:t>
            </a:r>
          </a:p>
        </p:txBody>
      </p:sp>
      <p:sp>
        <p:nvSpPr>
          <p:cNvPr id="6" name="文本框 5"/>
          <p:cNvSpPr txBox="1"/>
          <p:nvPr/>
        </p:nvSpPr>
        <p:spPr>
          <a:xfrm>
            <a:off x="9153525" y="4707255"/>
            <a:ext cx="2493645" cy="1051560"/>
          </a:xfrm>
          <a:prstGeom prst="rect">
            <a:avLst/>
          </a:prstGeom>
          <a:noFill/>
        </p:spPr>
        <p:txBody>
          <a:bodyPr wrap="square" rtlCol="0">
            <a:spAutoFit/>
          </a:bodyPr>
          <a:lstStyle/>
          <a:p>
            <a:pPr algn="l">
              <a:lnSpc>
                <a:spcPct val="150000"/>
              </a:lnSpc>
            </a:pPr>
            <a:r>
              <a:rPr lang="zh-CN" altLang="zh-CN" sz="1400" dirty="0" smtClean="0">
                <a:solidFill>
                  <a:schemeClr val="bg1"/>
                </a:solidFill>
                <a:latin typeface="微软雅黑" pitchFamily="34" charset="-122"/>
                <a:ea typeface="微软雅黑" pitchFamily="34" charset="-122"/>
                <a:sym typeface="+mn-ea"/>
              </a:rPr>
              <a:t>会员</a:t>
            </a:r>
            <a:r>
              <a:rPr lang="zh-CN" altLang="zh-CN" sz="1400" dirty="0">
                <a:solidFill>
                  <a:schemeClr val="bg1"/>
                </a:solidFill>
                <a:latin typeface="微软雅黑" pitchFamily="34" charset="-122"/>
                <a:ea typeface="微软雅黑" pitchFamily="34" charset="-122"/>
                <a:sym typeface="+mn-ea"/>
              </a:rPr>
              <a:t>等级</a:t>
            </a:r>
            <a:r>
              <a:rPr lang="zh-CN" altLang="zh-CN" sz="1400" dirty="0" smtClean="0">
                <a:solidFill>
                  <a:schemeClr val="bg1"/>
                </a:solidFill>
                <a:latin typeface="微软雅黑" pitchFamily="34" charset="-122"/>
                <a:ea typeface="微软雅黑" pitchFamily="34" charset="-122"/>
                <a:sym typeface="+mn-ea"/>
              </a:rPr>
              <a:t>，</a:t>
            </a:r>
            <a:r>
              <a:rPr lang="zh-CN" altLang="en-US" sz="1400" dirty="0" smtClean="0">
                <a:solidFill>
                  <a:schemeClr val="bg1"/>
                </a:solidFill>
                <a:latin typeface="微软雅黑" pitchFamily="34" charset="-122"/>
                <a:ea typeface="微软雅黑" pitchFamily="34" charset="-122"/>
                <a:sym typeface="+mn-ea"/>
              </a:rPr>
              <a:t>会员折扣设置</a:t>
            </a:r>
            <a:r>
              <a:rPr lang="zh-CN" altLang="zh-CN" sz="1400" dirty="0" smtClean="0">
                <a:solidFill>
                  <a:schemeClr val="bg1"/>
                </a:solidFill>
                <a:latin typeface="微软雅黑" pitchFamily="34" charset="-122"/>
                <a:ea typeface="微软雅黑" pitchFamily="34" charset="-122"/>
                <a:sym typeface="+mn-ea"/>
              </a:rPr>
              <a:t>刺激</a:t>
            </a:r>
            <a:r>
              <a:rPr lang="zh-CN" altLang="zh-CN" sz="1400" dirty="0">
                <a:solidFill>
                  <a:schemeClr val="bg1"/>
                </a:solidFill>
                <a:latin typeface="微软雅黑" pitchFamily="34" charset="-122"/>
                <a:ea typeface="微软雅黑" pitchFamily="34" charset="-122"/>
                <a:sym typeface="+mn-ea"/>
              </a:rPr>
              <a:t>会员快速提升等级，保持</a:t>
            </a:r>
            <a:r>
              <a:rPr lang="zh-CN" altLang="zh-CN" sz="1400" dirty="0" smtClean="0">
                <a:solidFill>
                  <a:schemeClr val="bg1"/>
                </a:solidFill>
                <a:latin typeface="微软雅黑" pitchFamily="34" charset="-122"/>
                <a:ea typeface="微软雅黑" pitchFamily="34" charset="-122"/>
                <a:sym typeface="+mn-ea"/>
              </a:rPr>
              <a:t>粉丝</a:t>
            </a:r>
            <a:r>
              <a:rPr lang="zh-CN" altLang="en-US" sz="1400" dirty="0" smtClean="0">
                <a:solidFill>
                  <a:schemeClr val="bg1"/>
                </a:solidFill>
                <a:latin typeface="微软雅黑" pitchFamily="34" charset="-122"/>
                <a:ea typeface="微软雅黑" pitchFamily="34" charset="-122"/>
                <a:sym typeface="+mn-ea"/>
              </a:rPr>
              <a:t>消费</a:t>
            </a:r>
            <a:r>
              <a:rPr lang="zh-CN" altLang="zh-CN" sz="1400" dirty="0" smtClean="0">
                <a:solidFill>
                  <a:schemeClr val="bg1"/>
                </a:solidFill>
                <a:latin typeface="微软雅黑" pitchFamily="34" charset="-122"/>
                <a:ea typeface="微软雅黑" pitchFamily="34" charset="-122"/>
                <a:sym typeface="+mn-ea"/>
              </a:rPr>
              <a:t>活跃</a:t>
            </a:r>
            <a:r>
              <a:rPr lang="zh-CN" altLang="zh-CN" sz="1400" dirty="0">
                <a:solidFill>
                  <a:schemeClr val="bg1"/>
                </a:solidFill>
                <a:latin typeface="微软雅黑" pitchFamily="34" charset="-122"/>
                <a:ea typeface="微软雅黑" pitchFamily="34" charset="-122"/>
                <a:sym typeface="+mn-ea"/>
              </a:rPr>
              <a:t>度</a:t>
            </a:r>
          </a:p>
        </p:txBody>
      </p:sp>
      <p:sp>
        <p:nvSpPr>
          <p:cNvPr id="8" name="文本框 7"/>
          <p:cNvSpPr txBox="1"/>
          <p:nvPr/>
        </p:nvSpPr>
        <p:spPr>
          <a:xfrm>
            <a:off x="735330" y="4728845"/>
            <a:ext cx="2548890" cy="1051560"/>
          </a:xfrm>
          <a:prstGeom prst="rect">
            <a:avLst/>
          </a:prstGeom>
          <a:noFill/>
        </p:spPr>
        <p:txBody>
          <a:bodyPr wrap="square" rtlCol="0">
            <a:spAutoFit/>
          </a:bodyPr>
          <a:lstStyle/>
          <a:p>
            <a:pPr algn="l">
              <a:lnSpc>
                <a:spcPct val="150000"/>
              </a:lnSpc>
            </a:pPr>
            <a:r>
              <a:rPr lang="zh-CN" altLang="zh-CN" sz="1400" dirty="0" smtClean="0">
                <a:solidFill>
                  <a:schemeClr val="bg1"/>
                </a:solidFill>
                <a:latin typeface="微软雅黑" pitchFamily="34" charset="-122"/>
                <a:ea typeface="微软雅黑" pitchFamily="34" charset="-122"/>
                <a:sym typeface="+mn-ea"/>
              </a:rPr>
              <a:t>通过会员</a:t>
            </a:r>
            <a:r>
              <a:rPr lang="zh-CN" altLang="zh-CN" sz="1400" dirty="0">
                <a:solidFill>
                  <a:schemeClr val="bg1"/>
                </a:solidFill>
                <a:latin typeface="微软雅黑" pitchFamily="34" charset="-122"/>
                <a:ea typeface="微软雅黑" pitchFamily="34" charset="-122"/>
                <a:sym typeface="+mn-ea"/>
              </a:rPr>
              <a:t>资料及消费习惯精准推送促销</a:t>
            </a:r>
            <a:r>
              <a:rPr lang="zh-CN" altLang="zh-CN" sz="1400" dirty="0" smtClean="0">
                <a:solidFill>
                  <a:schemeClr val="bg1"/>
                </a:solidFill>
                <a:latin typeface="微软雅黑" pitchFamily="34" charset="-122"/>
                <a:ea typeface="微软雅黑" pitchFamily="34" charset="-122"/>
                <a:sym typeface="+mn-ea"/>
              </a:rPr>
              <a:t>内容</a:t>
            </a:r>
            <a:r>
              <a:rPr lang="zh-CN" altLang="en-US" sz="1400" dirty="0" smtClean="0">
                <a:solidFill>
                  <a:schemeClr val="bg1"/>
                </a:solidFill>
                <a:latin typeface="微软雅黑" pitchFamily="34" charset="-122"/>
                <a:ea typeface="微软雅黑" pitchFamily="34" charset="-122"/>
                <a:sym typeface="+mn-ea"/>
              </a:rPr>
              <a:t>，引导再次消费，</a:t>
            </a:r>
            <a:r>
              <a:rPr lang="zh-CN" altLang="en-US" sz="1400" dirty="0">
                <a:solidFill>
                  <a:schemeClr val="bg1"/>
                </a:solidFill>
                <a:latin typeface="微软雅黑" pitchFamily="34" charset="-122"/>
                <a:ea typeface="微软雅黑" pitchFamily="34" charset="-122"/>
                <a:sym typeface="+mn-ea"/>
              </a:rPr>
              <a:t>培养一批忠实的消费者</a:t>
            </a:r>
          </a:p>
        </p:txBody>
      </p:sp>
      <p:pic>
        <p:nvPicPr>
          <p:cNvPr id="7" name="图片 6" descr="美橙互联logo023"/>
          <p:cNvPicPr>
            <a:picLocks noChangeAspect="1"/>
          </p:cNvPicPr>
          <p:nvPr/>
        </p:nvPicPr>
        <p:blipFill>
          <a:blip r:embed="rId4" cstate="email"/>
          <a:stretch>
            <a:fillRect/>
          </a:stretch>
        </p:blipFill>
        <p:spPr>
          <a:xfrm>
            <a:off x="239395" y="202687"/>
            <a:ext cx="1562100" cy="450605"/>
          </a:xfrm>
          <a:prstGeom prst="rect">
            <a:avLst/>
          </a:prstGeom>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pic>
        <p:nvPicPr>
          <p:cNvPr id="4" name="内容占位符 3" descr="图片5.jpg"/>
          <p:cNvPicPr>
            <a:picLocks noGrp="1" noChangeAspect="1"/>
          </p:cNvPicPr>
          <p:nvPr>
            <p:ph idx="1"/>
          </p:nvPr>
        </p:nvPicPr>
        <p:blipFill>
          <a:blip r:embed="rId2" cstate="email"/>
          <a:stretch>
            <a:fillRect/>
          </a:stretch>
        </p:blipFill>
        <p:spPr>
          <a:xfrm>
            <a:off x="0" y="0"/>
            <a:ext cx="12192000" cy="6872422"/>
          </a:xfrm>
        </p:spPr>
      </p:pic>
      <p:pic>
        <p:nvPicPr>
          <p:cNvPr id="5" name="图片 4" descr="美橙互联logo023"/>
          <p:cNvPicPr>
            <a:picLocks noChangeAspect="1"/>
          </p:cNvPicPr>
          <p:nvPr/>
        </p:nvPicPr>
        <p:blipFill>
          <a:blip r:embed="rId3" cstate="email"/>
          <a:stretch>
            <a:fillRect/>
          </a:stretch>
        </p:blipFill>
        <p:spPr>
          <a:xfrm>
            <a:off x="239395" y="202687"/>
            <a:ext cx="1562100" cy="450605"/>
          </a:xfrm>
          <a:prstGeom prst="rect">
            <a:avLst/>
          </a:prstGeom>
        </p:spPr>
      </p:pic>
      <p:sp>
        <p:nvSpPr>
          <p:cNvPr id="6" name="矩形 5"/>
          <p:cNvSpPr/>
          <p:nvPr/>
        </p:nvSpPr>
        <p:spPr>
          <a:xfrm>
            <a:off x="5047051" y="660525"/>
            <a:ext cx="2236510" cy="707886"/>
          </a:xfrm>
          <a:prstGeom prst="rect">
            <a:avLst/>
          </a:prstGeom>
        </p:spPr>
        <p:txBody>
          <a:bodyPr wrap="none">
            <a:spAutoFit/>
          </a:bodyPr>
          <a:lstStyle/>
          <a:p>
            <a:r>
              <a:rPr lang="zh-CN" altLang="en-US" sz="4000" dirty="0" smtClean="0">
                <a:solidFill>
                  <a:schemeClr val="bg1"/>
                </a:solidFill>
                <a:ea typeface="微软雅黑" charset="0"/>
              </a:rPr>
              <a:t>积分管理</a:t>
            </a:r>
            <a:endParaRPr lang="zh-CN" altLang="en-US" sz="4000" dirty="0"/>
          </a:p>
        </p:txBody>
      </p:sp>
      <p:sp>
        <p:nvSpPr>
          <p:cNvPr id="7" name="矩形 6"/>
          <p:cNvSpPr/>
          <p:nvPr/>
        </p:nvSpPr>
        <p:spPr>
          <a:xfrm>
            <a:off x="1336642" y="1394480"/>
            <a:ext cx="9661323" cy="400110"/>
          </a:xfrm>
          <a:prstGeom prst="rect">
            <a:avLst/>
          </a:prstGeom>
        </p:spPr>
        <p:txBody>
          <a:bodyPr wrap="square">
            <a:spAutoFit/>
          </a:bodyPr>
          <a:lstStyle/>
          <a:p>
            <a:pPr marL="635" indent="0" algn="ctr">
              <a:buNone/>
            </a:pPr>
            <a:r>
              <a:rPr lang="zh-CN" altLang="en-US" sz="2000" dirty="0" smtClean="0">
                <a:solidFill>
                  <a:schemeClr val="bg1"/>
                </a:solidFill>
                <a:latin typeface="微软雅黑" pitchFamily="34" charset="-122"/>
                <a:ea typeface="微软雅黑" pitchFamily="34" charset="-122"/>
              </a:rPr>
              <a:t>不仅可</a:t>
            </a:r>
            <a:r>
              <a:rPr lang="zh-CN" altLang="zh-CN" sz="2000" dirty="0" smtClean="0">
                <a:solidFill>
                  <a:schemeClr val="bg1"/>
                </a:solidFill>
                <a:latin typeface="微软雅黑" pitchFamily="34" charset="-122"/>
                <a:ea typeface="微软雅黑" pitchFamily="34" charset="-122"/>
              </a:rPr>
              <a:t>提高粉丝活跃性</a:t>
            </a:r>
            <a:r>
              <a:rPr lang="zh-CN" altLang="en-US" sz="2000" dirty="0" smtClean="0">
                <a:solidFill>
                  <a:schemeClr val="bg1"/>
                </a:solidFill>
                <a:latin typeface="微软雅黑" pitchFamily="34" charset="-122"/>
                <a:ea typeface="微软雅黑" pitchFamily="34" charset="-122"/>
              </a:rPr>
              <a:t>，还</a:t>
            </a:r>
            <a:r>
              <a:rPr lang="zh-CN" altLang="en-US" sz="2000" dirty="0" smtClean="0">
                <a:solidFill>
                  <a:schemeClr val="bg1"/>
                </a:solidFill>
                <a:latin typeface="微软雅黑" pitchFamily="34" charset="-122"/>
                <a:ea typeface="微软雅黑" pitchFamily="34" charset="-122"/>
                <a:sym typeface="+mn-ea"/>
              </a:rPr>
              <a:t>能有效增加顾客重复消费欲望，促进销售，增加商家利润</a:t>
            </a:r>
            <a:endParaRPr lang="zh-CN" altLang="en-US" sz="2000" dirty="0">
              <a:solidFill>
                <a:schemeClr val="bg1"/>
              </a:solidFill>
              <a:latin typeface="微软雅黑" pitchFamily="34" charset="-122"/>
              <a:ea typeface="微软雅黑" pitchFamily="34" charset="-122"/>
              <a:sym typeface="+mn-ea"/>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blipFill rotWithShape="1">
          <a:blip r:embed="rId2" cstate="email"/>
          <a:stretch>
            <a:fillRect/>
          </a:stretch>
        </a:blipFill>
        <a:effectLst/>
      </p:bgPr>
    </p:bg>
    <p:spTree>
      <p:nvGrpSpPr>
        <p:cNvPr id="1" name=""/>
        <p:cNvGrpSpPr/>
        <p:nvPr/>
      </p:nvGrpSpPr>
      <p:grpSpPr>
        <a:xfrm>
          <a:off x="0" y="0"/>
          <a:ext cx="0" cy="0"/>
          <a:chOff x="0" y="0"/>
          <a:chExt cx="0" cy="0"/>
        </a:xfrm>
      </p:grpSpPr>
      <p:sp>
        <p:nvSpPr>
          <p:cNvPr id="4" name="标题 3"/>
          <p:cNvSpPr>
            <a:spLocks noGrp="1"/>
          </p:cNvSpPr>
          <p:nvPr>
            <p:ph type="title"/>
          </p:nvPr>
        </p:nvSpPr>
        <p:spPr>
          <a:xfrm>
            <a:off x="620395" y="2874010"/>
            <a:ext cx="10972800" cy="1143000"/>
          </a:xfrm>
        </p:spPr>
        <p:txBody>
          <a:bodyPr/>
          <a:lstStyle/>
          <a:p>
            <a:r>
              <a:rPr lang="zh-CN" altLang="en-US" sz="3600" b="1" dirty="0">
                <a:solidFill>
                  <a:schemeClr val="bg1"/>
                </a:solidFill>
                <a:latin typeface="微软雅黑" pitchFamily="34" charset="-122"/>
                <a:ea typeface="微软雅黑" pitchFamily="34" charset="-122"/>
              </a:rPr>
              <a:t>电子优惠券</a:t>
            </a:r>
          </a:p>
        </p:txBody>
      </p:sp>
      <p:sp>
        <p:nvSpPr>
          <p:cNvPr id="5" name="内容占位符 4"/>
          <p:cNvSpPr>
            <a:spLocks noGrp="1"/>
          </p:cNvSpPr>
          <p:nvPr>
            <p:ph idx="1"/>
          </p:nvPr>
        </p:nvSpPr>
        <p:spPr>
          <a:xfrm>
            <a:off x="1660525" y="3834130"/>
            <a:ext cx="11176000" cy="1746885"/>
          </a:xfrm>
        </p:spPr>
        <p:txBody>
          <a:bodyPr/>
          <a:lstStyle/>
          <a:p>
            <a:pPr>
              <a:lnSpc>
                <a:spcPct val="150000"/>
              </a:lnSpc>
            </a:pPr>
            <a:r>
              <a:rPr lang="zh-CN" altLang="en-US" sz="1600" dirty="0">
                <a:solidFill>
                  <a:schemeClr val="bg1"/>
                </a:solidFill>
                <a:latin typeface="微软雅黑" pitchFamily="34" charset="-122"/>
                <a:ea typeface="微软雅黑" pitchFamily="34" charset="-122"/>
                <a:sym typeface="+mn-ea"/>
              </a:rPr>
              <a:t>大大增加新老客户的持续消费行为，增加客户黏性，提高企业营收</a:t>
            </a:r>
          </a:p>
          <a:p>
            <a:pPr>
              <a:lnSpc>
                <a:spcPct val="150000"/>
              </a:lnSpc>
            </a:pPr>
            <a:r>
              <a:rPr lang="zh-CN" altLang="en-US" sz="1600" dirty="0" smtClean="0">
                <a:solidFill>
                  <a:schemeClr val="bg1"/>
                </a:solidFill>
                <a:latin typeface="微软雅黑" pitchFamily="34" charset="-122"/>
                <a:ea typeface="微软雅黑" pitchFamily="34" charset="-122"/>
                <a:sym typeface="+mn-ea"/>
              </a:rPr>
              <a:t>对新</a:t>
            </a:r>
            <a:r>
              <a:rPr lang="zh-CN" altLang="en-US" sz="1600" dirty="0">
                <a:solidFill>
                  <a:schemeClr val="bg1"/>
                </a:solidFill>
                <a:latin typeface="微软雅黑" pitchFamily="34" charset="-122"/>
                <a:ea typeface="微软雅黑" pitchFamily="34" charset="-122"/>
                <a:sym typeface="+mn-ea"/>
              </a:rPr>
              <a:t>上市的产品，能刺激</a:t>
            </a:r>
            <a:r>
              <a:rPr lang="zh-CN" altLang="en-US" sz="1600" dirty="0" smtClean="0">
                <a:solidFill>
                  <a:schemeClr val="bg1"/>
                </a:solidFill>
                <a:latin typeface="微软雅黑" pitchFamily="34" charset="-122"/>
                <a:ea typeface="微软雅黑" pitchFamily="34" charset="-122"/>
                <a:sym typeface="+mn-ea"/>
              </a:rPr>
              <a:t>客户购买欲望，有助于市场</a:t>
            </a:r>
            <a:r>
              <a:rPr lang="zh-CN" altLang="en-US" sz="1600" dirty="0">
                <a:solidFill>
                  <a:schemeClr val="bg1"/>
                </a:solidFill>
                <a:latin typeface="微软雅黑" pitchFamily="34" charset="-122"/>
                <a:ea typeface="微软雅黑" pitchFamily="34" charset="-122"/>
                <a:sym typeface="+mn-ea"/>
              </a:rPr>
              <a:t>推广</a:t>
            </a:r>
          </a:p>
          <a:p>
            <a:pPr>
              <a:lnSpc>
                <a:spcPct val="150000"/>
              </a:lnSpc>
            </a:pPr>
            <a:r>
              <a:rPr lang="zh-CN" altLang="en-US" sz="1600" dirty="0">
                <a:solidFill>
                  <a:schemeClr val="bg1"/>
                </a:solidFill>
                <a:latin typeface="微软雅黑" pitchFamily="34" charset="-122"/>
                <a:ea typeface="微软雅黑" pitchFamily="34" charset="-122"/>
                <a:sym typeface="+mn-ea"/>
              </a:rPr>
              <a:t>为企业带来良好的关注度和口碑</a:t>
            </a:r>
            <a:r>
              <a:rPr lang="zh-CN" altLang="en-US" sz="1600" dirty="0" smtClean="0">
                <a:solidFill>
                  <a:schemeClr val="bg1"/>
                </a:solidFill>
                <a:latin typeface="微软雅黑" pitchFamily="34" charset="-122"/>
                <a:ea typeface="微软雅黑" pitchFamily="34" charset="-122"/>
                <a:sym typeface="+mn-ea"/>
              </a:rPr>
              <a:t>效应，能不断增加</a:t>
            </a:r>
            <a:r>
              <a:rPr lang="zh-CN" altLang="en-US" sz="1600" dirty="0">
                <a:solidFill>
                  <a:schemeClr val="bg1"/>
                </a:solidFill>
                <a:latin typeface="微软雅黑" pitchFamily="34" charset="-122"/>
                <a:ea typeface="微软雅黑" pitchFamily="34" charset="-122"/>
                <a:sym typeface="+mn-ea"/>
              </a:rPr>
              <a:t>新的客户来源</a:t>
            </a:r>
            <a:endParaRPr lang="en-US" altLang="zh-CN" sz="1600" dirty="0" smtClean="0">
              <a:solidFill>
                <a:schemeClr val="bg1"/>
              </a:solidFill>
              <a:latin typeface="微软雅黑" pitchFamily="34" charset="-122"/>
              <a:ea typeface="微软雅黑" pitchFamily="34" charset="-122"/>
              <a:sym typeface="+mn-ea"/>
            </a:endParaRPr>
          </a:p>
          <a:p>
            <a:pPr>
              <a:lnSpc>
                <a:spcPct val="150000"/>
              </a:lnSpc>
            </a:pPr>
            <a:r>
              <a:rPr lang="zh-CN" altLang="zh-CN" sz="1600" dirty="0">
                <a:solidFill>
                  <a:schemeClr val="bg1"/>
                </a:solidFill>
                <a:latin typeface="微软雅黑" pitchFamily="34" charset="-122"/>
                <a:ea typeface="微软雅黑" pitchFamily="34" charset="-122"/>
              </a:rPr>
              <a:t>发放、使用的全过程均可跟踪，方便营销效果的统计、为进一步的精准营销提供数据支持</a:t>
            </a:r>
            <a:endParaRPr lang="zh-CN" altLang="zh-CN" sz="1600" dirty="0" smtClean="0">
              <a:solidFill>
                <a:schemeClr val="bg1"/>
              </a:solidFill>
              <a:latin typeface="微软雅黑" pitchFamily="34" charset="-122"/>
              <a:ea typeface="微软雅黑" pitchFamily="34" charset="-122"/>
            </a:endParaRPr>
          </a:p>
          <a:p>
            <a:pPr>
              <a:lnSpc>
                <a:spcPct val="150000"/>
              </a:lnSpc>
            </a:pPr>
            <a:endParaRPr lang="zh-CN" altLang="en-US" sz="2400" b="1" dirty="0">
              <a:latin typeface="微软雅黑" pitchFamily="34" charset="-122"/>
              <a:ea typeface="微软雅黑" pitchFamily="34" charset="-122"/>
            </a:endParaRPr>
          </a:p>
          <a:p>
            <a:pPr marL="635" indent="0">
              <a:lnSpc>
                <a:spcPct val="150000"/>
              </a:lnSpc>
              <a:buNone/>
            </a:pPr>
            <a:endParaRPr lang="en-US" altLang="zh-CN" sz="2400" b="1" dirty="0" smtClean="0">
              <a:solidFill>
                <a:srgbClr val="FF0000"/>
              </a:solidFill>
              <a:latin typeface="微软雅黑" charset="0"/>
              <a:ea typeface="微软雅黑" charset="0"/>
              <a:sym typeface="+mn-ea"/>
            </a:endParaRPr>
          </a:p>
          <a:p>
            <a:pPr>
              <a:lnSpc>
                <a:spcPct val="150000"/>
              </a:lnSpc>
            </a:pPr>
            <a:endParaRPr lang="zh-CN" altLang="en-US" sz="2000" dirty="0"/>
          </a:p>
        </p:txBody>
      </p:sp>
      <p:sp>
        <p:nvSpPr>
          <p:cNvPr id="2" name="文本框 1"/>
          <p:cNvSpPr txBox="1"/>
          <p:nvPr/>
        </p:nvSpPr>
        <p:spPr>
          <a:xfrm>
            <a:off x="1706245" y="5866765"/>
            <a:ext cx="10363200" cy="822960"/>
          </a:xfrm>
          <a:prstGeom prst="rect">
            <a:avLst/>
          </a:prstGeom>
          <a:noFill/>
        </p:spPr>
        <p:txBody>
          <a:bodyPr wrap="square" rtlCol="0">
            <a:spAutoFit/>
          </a:bodyPr>
          <a:lstStyle/>
          <a:p>
            <a:pPr>
              <a:lnSpc>
                <a:spcPct val="150000"/>
              </a:lnSpc>
            </a:pPr>
            <a:r>
              <a:rPr lang="zh-CN" altLang="en-US" sz="1600" b="1" dirty="0" smtClean="0">
                <a:solidFill>
                  <a:srgbClr val="FFFF00"/>
                </a:solidFill>
                <a:latin typeface="微软雅黑" charset="0"/>
                <a:ea typeface="微软雅黑" charset="0"/>
                <a:sym typeface="+mn-ea"/>
              </a:rPr>
              <a:t>魅游建站营</a:t>
            </a:r>
            <a:r>
              <a:rPr lang="zh-CN" altLang="en-US" sz="1600" b="1" dirty="0">
                <a:solidFill>
                  <a:srgbClr val="FFFF00"/>
                </a:solidFill>
                <a:latin typeface="微软雅黑" charset="0"/>
                <a:ea typeface="微软雅黑" charset="0"/>
                <a:sym typeface="+mn-ea"/>
              </a:rPr>
              <a:t>销</a:t>
            </a:r>
            <a:r>
              <a:rPr lang="zh-CN" altLang="en-US" sz="1600" b="1" dirty="0" smtClean="0">
                <a:solidFill>
                  <a:srgbClr val="FFFF00"/>
                </a:solidFill>
                <a:latin typeface="微软雅黑" charset="0"/>
                <a:ea typeface="微软雅黑" charset="0"/>
                <a:sym typeface="+mn-ea"/>
              </a:rPr>
              <a:t>版</a:t>
            </a:r>
            <a:r>
              <a:rPr lang="en-US" altLang="zh-CN" sz="1600" b="1" dirty="0" smtClean="0">
                <a:solidFill>
                  <a:srgbClr val="FFFF00"/>
                </a:solidFill>
                <a:latin typeface="微软雅黑" charset="0"/>
                <a:ea typeface="微软雅黑" charset="0"/>
                <a:sym typeface="+mn-ea"/>
              </a:rPr>
              <a:t>--</a:t>
            </a:r>
            <a:r>
              <a:rPr lang="zh-CN" altLang="en-US" sz="1600" b="1" dirty="0" smtClean="0">
                <a:solidFill>
                  <a:srgbClr val="FFFF00"/>
                </a:solidFill>
                <a:latin typeface="微软雅黑" charset="0"/>
                <a:ea typeface="微软雅黑" charset="0"/>
                <a:sym typeface="+mn-ea"/>
              </a:rPr>
              <a:t>支持</a:t>
            </a:r>
            <a:r>
              <a:rPr lang="zh-CN" altLang="en-US" sz="1600" b="1" dirty="0">
                <a:solidFill>
                  <a:srgbClr val="FFFF00"/>
                </a:solidFill>
                <a:latin typeface="微软雅黑" charset="0"/>
                <a:ea typeface="微软雅黑" charset="0"/>
                <a:sym typeface="+mn-ea"/>
              </a:rPr>
              <a:t>会员</a:t>
            </a:r>
            <a:r>
              <a:rPr lang="zh-CN" altLang="en-US" sz="1600" b="1" dirty="0" smtClean="0">
                <a:solidFill>
                  <a:srgbClr val="FFFF00"/>
                </a:solidFill>
                <a:latin typeface="微软雅黑" charset="0"/>
                <a:ea typeface="微软雅黑" charset="0"/>
                <a:sym typeface="+mn-ea"/>
              </a:rPr>
              <a:t>优惠券品种</a:t>
            </a:r>
            <a:r>
              <a:rPr lang="zh-CN" altLang="en-US" sz="1600" b="1" dirty="0">
                <a:solidFill>
                  <a:srgbClr val="FFFF00"/>
                </a:solidFill>
                <a:latin typeface="微软雅黑" charset="0"/>
                <a:ea typeface="微软雅黑" charset="0"/>
                <a:sym typeface="+mn-ea"/>
              </a:rPr>
              <a:t>设置、抵现、开卡即送、会员生日赠送、充值即送、</a:t>
            </a:r>
          </a:p>
          <a:p>
            <a:pPr>
              <a:lnSpc>
                <a:spcPct val="150000"/>
              </a:lnSpc>
            </a:pPr>
            <a:r>
              <a:rPr lang="zh-CN" altLang="en-US" sz="1600" b="1" dirty="0">
                <a:solidFill>
                  <a:srgbClr val="FFFF00"/>
                </a:solidFill>
                <a:latin typeface="微软雅黑" charset="0"/>
                <a:ea typeface="微软雅黑" charset="0"/>
                <a:sym typeface="+mn-ea"/>
              </a:rPr>
              <a:t>消费即送等多种</a:t>
            </a:r>
            <a:r>
              <a:rPr lang="zh-CN" altLang="en-US" sz="1600" b="1" dirty="0" smtClean="0">
                <a:solidFill>
                  <a:srgbClr val="FFFF00"/>
                </a:solidFill>
                <a:latin typeface="微软雅黑" charset="0"/>
                <a:ea typeface="微软雅黑" charset="0"/>
                <a:sym typeface="+mn-ea"/>
              </a:rPr>
              <a:t>优惠券使用</a:t>
            </a:r>
            <a:r>
              <a:rPr lang="zh-CN" altLang="en-US" sz="1600" b="1" dirty="0">
                <a:solidFill>
                  <a:srgbClr val="FFFF00"/>
                </a:solidFill>
                <a:latin typeface="微软雅黑" charset="0"/>
                <a:ea typeface="微软雅黑" charset="0"/>
                <a:sym typeface="+mn-ea"/>
              </a:rPr>
              <a:t>模式</a:t>
            </a:r>
            <a:r>
              <a:rPr lang="zh-CN" altLang="en-US" sz="1600" b="1" dirty="0" smtClean="0">
                <a:solidFill>
                  <a:srgbClr val="FFFF00"/>
                </a:solidFill>
                <a:latin typeface="微软雅黑" charset="0"/>
                <a:ea typeface="微软雅黑" charset="0"/>
                <a:sym typeface="+mn-ea"/>
              </a:rPr>
              <a:t>。</a:t>
            </a:r>
          </a:p>
        </p:txBody>
      </p:sp>
      <p:pic>
        <p:nvPicPr>
          <p:cNvPr id="3" name="图片 2" descr="美橙互联logo023"/>
          <p:cNvPicPr>
            <a:picLocks noChangeAspect="1"/>
          </p:cNvPicPr>
          <p:nvPr/>
        </p:nvPicPr>
        <p:blipFill>
          <a:blip r:embed="rId3" cstate="email"/>
          <a:stretch>
            <a:fillRect/>
          </a:stretch>
        </p:blipFill>
        <p:spPr>
          <a:xfrm>
            <a:off x="239395" y="202687"/>
            <a:ext cx="1562100" cy="450605"/>
          </a:xfrm>
          <a:prstGeom prst="rect">
            <a:avLst/>
          </a:prstGeom>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blipFill rotWithShape="1">
          <a:blip r:embed="rId2" cstate="email"/>
          <a:stretch>
            <a:fillRect/>
          </a:stretch>
        </a:blipFill>
        <a:effectLst/>
      </p:bgPr>
    </p:bg>
    <p:spTree>
      <p:nvGrpSpPr>
        <p:cNvPr id="1" name=""/>
        <p:cNvGrpSpPr/>
        <p:nvPr/>
      </p:nvGrpSpPr>
      <p:grpSpPr>
        <a:xfrm>
          <a:off x="0" y="0"/>
          <a:ext cx="0" cy="0"/>
          <a:chOff x="0" y="0"/>
          <a:chExt cx="0" cy="0"/>
        </a:xfrm>
      </p:grpSpPr>
      <p:sp>
        <p:nvSpPr>
          <p:cNvPr id="56322" name="标题 63490"/>
          <p:cNvSpPr>
            <a:spLocks noGrp="1"/>
          </p:cNvSpPr>
          <p:nvPr>
            <p:ph type="title"/>
          </p:nvPr>
        </p:nvSpPr>
        <p:spPr>
          <a:xfrm>
            <a:off x="1158240" y="510540"/>
            <a:ext cx="9875520" cy="1143000"/>
          </a:xfrm>
        </p:spPr>
        <p:txBody>
          <a:bodyPr anchor="ctr"/>
          <a:lstStyle/>
          <a:p>
            <a:pPr lvl="0"/>
            <a:r>
              <a:rPr lang="zh-CN" altLang="en-US">
                <a:solidFill>
                  <a:schemeClr val="bg1"/>
                </a:solidFill>
                <a:ea typeface="微软雅黑" pitchFamily="34" charset="-122"/>
              </a:rPr>
              <a:t>微信贺卡</a:t>
            </a:r>
            <a:endParaRPr lang="zh-CN" altLang="en-US" sz="1680">
              <a:solidFill>
                <a:schemeClr val="bg1"/>
              </a:solidFill>
              <a:ea typeface="微软雅黑" pitchFamily="34" charset="-122"/>
            </a:endParaRPr>
          </a:p>
        </p:txBody>
      </p:sp>
      <p:sp>
        <p:nvSpPr>
          <p:cNvPr id="56323" name="矩形 63491"/>
          <p:cNvSpPr>
            <a:spLocks noGrp="1"/>
          </p:cNvSpPr>
          <p:nvPr/>
        </p:nvSpPr>
        <p:spPr>
          <a:xfrm>
            <a:off x="1137285" y="1354456"/>
            <a:ext cx="9875520" cy="1143000"/>
          </a:xfrm>
          <a:prstGeom prst="rect">
            <a:avLst/>
          </a:prstGeom>
          <a:noFill/>
          <a:ln w="9525">
            <a:noFill/>
            <a:miter/>
          </a:ln>
        </p:spPr>
        <p:txBody>
          <a:bodyPr wrap="square" anchor="ctr"/>
          <a:lstStyle/>
          <a:p>
            <a:pPr lvl="0" algn="ctr" eaLnBrk="0" hangingPunct="0">
              <a:buClr>
                <a:srgbClr val="000000"/>
              </a:buClr>
            </a:pPr>
            <a:r>
              <a:rPr lang="zh-CN" altLang="en-US" sz="2400" dirty="0">
                <a:solidFill>
                  <a:schemeClr val="bg1"/>
                </a:solidFill>
                <a:latin typeface="Arial" charset="0"/>
                <a:ea typeface="微软雅黑" pitchFamily="34" charset="-122"/>
              </a:rPr>
              <a:t>WEIXINHEKA</a:t>
            </a:r>
            <a:endParaRPr lang="zh-CN" altLang="en-US" sz="5280" dirty="0">
              <a:solidFill>
                <a:schemeClr val="tx2"/>
              </a:solidFill>
              <a:latin typeface="Arial" charset="0"/>
              <a:ea typeface="宋体" charset="-122"/>
            </a:endParaRPr>
          </a:p>
        </p:txBody>
      </p:sp>
      <p:pic>
        <p:nvPicPr>
          <p:cNvPr id="2" name="图片 1" descr="美橙互联logo023"/>
          <p:cNvPicPr>
            <a:picLocks noChangeAspect="1"/>
          </p:cNvPicPr>
          <p:nvPr/>
        </p:nvPicPr>
        <p:blipFill>
          <a:blip r:embed="rId3" cstate="email"/>
          <a:stretch>
            <a:fillRect/>
          </a:stretch>
        </p:blipFill>
        <p:spPr>
          <a:xfrm>
            <a:off x="239395" y="202687"/>
            <a:ext cx="1562100" cy="450605"/>
          </a:xfrm>
          <a:prstGeom prst="rect">
            <a:avLst/>
          </a:prstGeom>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blipFill rotWithShape="1">
          <a:blip r:embed="rId2" cstate="email"/>
          <a:stretch>
            <a:fillRect/>
          </a:stretch>
        </a:blipFill>
        <a:effectLst/>
      </p:bgPr>
    </p:bg>
    <p:spTree>
      <p:nvGrpSpPr>
        <p:cNvPr id="1" name=""/>
        <p:cNvGrpSpPr/>
        <p:nvPr/>
      </p:nvGrpSpPr>
      <p:grpSpPr>
        <a:xfrm>
          <a:off x="0" y="0"/>
          <a:ext cx="0" cy="0"/>
          <a:chOff x="0" y="0"/>
          <a:chExt cx="0" cy="0"/>
        </a:xfrm>
      </p:grpSpPr>
      <p:sp>
        <p:nvSpPr>
          <p:cNvPr id="4" name="标题 3"/>
          <p:cNvSpPr>
            <a:spLocks noGrp="1"/>
          </p:cNvSpPr>
          <p:nvPr>
            <p:ph type="title"/>
          </p:nvPr>
        </p:nvSpPr>
        <p:spPr>
          <a:xfrm>
            <a:off x="609600" y="217170"/>
            <a:ext cx="10972800" cy="1143000"/>
          </a:xfrm>
        </p:spPr>
        <p:txBody>
          <a:bodyPr/>
          <a:lstStyle/>
          <a:p>
            <a:r>
              <a:rPr lang="zh-CN" altLang="en-US" sz="4000" b="1" dirty="0">
                <a:solidFill>
                  <a:schemeClr val="accent4"/>
                </a:solidFill>
                <a:uFillTx/>
                <a:ea typeface="微软雅黑" charset="0"/>
              </a:rPr>
              <a:t>企业发送电子贺卡的好处</a:t>
            </a:r>
          </a:p>
        </p:txBody>
      </p:sp>
      <p:sp>
        <p:nvSpPr>
          <p:cNvPr id="5" name="内容占位符 4"/>
          <p:cNvSpPr>
            <a:spLocks noGrp="1"/>
          </p:cNvSpPr>
          <p:nvPr>
            <p:ph idx="1"/>
          </p:nvPr>
        </p:nvSpPr>
        <p:spPr>
          <a:xfrm>
            <a:off x="1406525" y="1267460"/>
            <a:ext cx="9655810" cy="1334135"/>
          </a:xfrm>
        </p:spPr>
        <p:txBody>
          <a:bodyPr/>
          <a:lstStyle/>
          <a:p>
            <a:pPr>
              <a:lnSpc>
                <a:spcPct val="150000"/>
              </a:lnSpc>
            </a:pPr>
            <a:r>
              <a:rPr lang="zh-CN" altLang="en-US" sz="1800" dirty="0">
                <a:latin typeface="微软雅黑" charset="0"/>
                <a:ea typeface="微软雅黑" charset="0"/>
              </a:rPr>
              <a:t>节假日发送电子贺卡，大大增强客户对企业好感度，凸显企业人文气息</a:t>
            </a:r>
            <a:endParaRPr lang="en-US" altLang="zh-CN" sz="1800" dirty="0" smtClean="0">
              <a:latin typeface="微软雅黑" charset="0"/>
              <a:ea typeface="微软雅黑" charset="0"/>
            </a:endParaRPr>
          </a:p>
          <a:p>
            <a:pPr>
              <a:lnSpc>
                <a:spcPct val="150000"/>
              </a:lnSpc>
            </a:pPr>
            <a:r>
              <a:rPr lang="zh-CN" altLang="en-US" sz="1800" dirty="0">
                <a:latin typeface="微软雅黑" charset="0"/>
                <a:ea typeface="微软雅黑" charset="0"/>
              </a:rPr>
              <a:t>为企业宣传推广制造庞大</a:t>
            </a:r>
            <a:r>
              <a:rPr lang="zh-CN" altLang="en-US" sz="1800" dirty="0" smtClean="0">
                <a:latin typeface="微软雅黑" charset="0"/>
                <a:ea typeface="微软雅黑" charset="0"/>
              </a:rPr>
              <a:t>商机，可</a:t>
            </a:r>
            <a:r>
              <a:rPr lang="zh-CN" altLang="en-US" sz="1800" dirty="0">
                <a:latin typeface="微软雅黑" charset="0"/>
                <a:ea typeface="微软雅黑" charset="0"/>
              </a:rPr>
              <a:t>在贺卡中添加</a:t>
            </a:r>
            <a:r>
              <a:rPr lang="zh-CN" altLang="en-US" sz="1800" dirty="0" smtClean="0">
                <a:latin typeface="微软雅黑" charset="0"/>
                <a:ea typeface="微软雅黑" charset="0"/>
              </a:rPr>
              <a:t>产品和企业形象</a:t>
            </a:r>
            <a:endParaRPr lang="en-US" altLang="zh-CN" sz="1800" dirty="0" smtClean="0">
              <a:latin typeface="微软雅黑" charset="0"/>
              <a:ea typeface="微软雅黑" charset="0"/>
            </a:endParaRPr>
          </a:p>
          <a:p>
            <a:pPr>
              <a:lnSpc>
                <a:spcPct val="150000"/>
              </a:lnSpc>
            </a:pPr>
            <a:r>
              <a:rPr lang="zh-CN" altLang="en-US" sz="1800" dirty="0" smtClean="0">
                <a:latin typeface="微软雅黑" charset="0"/>
                <a:ea typeface="微软雅黑" charset="0"/>
              </a:rPr>
              <a:t>在激发</a:t>
            </a:r>
            <a:r>
              <a:rPr lang="zh-CN" altLang="en-US" sz="1800" dirty="0">
                <a:latin typeface="微软雅黑" charset="0"/>
                <a:ea typeface="微软雅黑" charset="0"/>
              </a:rPr>
              <a:t>客户节日</a:t>
            </a:r>
            <a:r>
              <a:rPr lang="zh-CN" altLang="en-US" sz="1800" dirty="0" smtClean="0">
                <a:latin typeface="微软雅黑" charset="0"/>
                <a:ea typeface="微软雅黑" charset="0"/>
              </a:rPr>
              <a:t>情怀的同时，他们转发分享给好友，</a:t>
            </a:r>
            <a:r>
              <a:rPr lang="zh-CN" altLang="en-US" sz="1800" dirty="0">
                <a:latin typeface="微软雅黑" charset="0"/>
                <a:ea typeface="微软雅黑" charset="0"/>
              </a:rPr>
              <a:t>借势宣传达到超强</a:t>
            </a:r>
            <a:r>
              <a:rPr lang="zh-CN" altLang="en-US" sz="1800" dirty="0" smtClean="0">
                <a:latin typeface="微软雅黑" charset="0"/>
                <a:ea typeface="微软雅黑" charset="0"/>
              </a:rPr>
              <a:t>广告</a:t>
            </a:r>
            <a:r>
              <a:rPr lang="zh-CN" altLang="en-US" sz="1800" dirty="0">
                <a:latin typeface="微软雅黑" charset="0"/>
                <a:ea typeface="微软雅黑" charset="0"/>
              </a:rPr>
              <a:t>效果</a:t>
            </a:r>
            <a:endParaRPr lang="en-US" altLang="zh-CN" sz="1800" dirty="0" smtClean="0">
              <a:latin typeface="微软雅黑" charset="0"/>
              <a:ea typeface="微软雅黑" charset="0"/>
            </a:endParaRPr>
          </a:p>
          <a:p>
            <a:pPr marL="635" indent="0">
              <a:lnSpc>
                <a:spcPct val="150000"/>
              </a:lnSpc>
              <a:buNone/>
            </a:pPr>
            <a:r>
              <a:rPr lang="zh-CN" altLang="en-US" sz="2800" dirty="0"/>
              <a:t/>
            </a:r>
            <a:br>
              <a:rPr lang="zh-CN" altLang="en-US" sz="2800" dirty="0"/>
            </a:br>
            <a:endParaRPr lang="zh-CN" altLang="zh-CN" sz="2000" dirty="0">
              <a:solidFill>
                <a:schemeClr val="accent4"/>
              </a:solidFill>
              <a:uFillTx/>
              <a:latin typeface="微软雅黑" charset="0"/>
              <a:ea typeface="微软雅黑" charset="0"/>
            </a:endParaRPr>
          </a:p>
          <a:p>
            <a:pPr>
              <a:lnSpc>
                <a:spcPct val="150000"/>
              </a:lnSpc>
            </a:pPr>
            <a:endParaRPr lang="zh-CN" altLang="zh-CN" dirty="0"/>
          </a:p>
        </p:txBody>
      </p:sp>
      <p:sp>
        <p:nvSpPr>
          <p:cNvPr id="2" name="文本框 1"/>
          <p:cNvSpPr txBox="1"/>
          <p:nvPr/>
        </p:nvSpPr>
        <p:spPr>
          <a:xfrm>
            <a:off x="831850" y="2992120"/>
            <a:ext cx="10641965" cy="1234440"/>
          </a:xfrm>
          <a:prstGeom prst="rect">
            <a:avLst/>
          </a:prstGeom>
          <a:noFill/>
        </p:spPr>
        <p:txBody>
          <a:bodyPr wrap="square" rtlCol="0">
            <a:spAutoFit/>
          </a:bodyPr>
          <a:lstStyle/>
          <a:p>
            <a:pPr marL="635" indent="0" algn="ctr">
              <a:lnSpc>
                <a:spcPct val="150000"/>
              </a:lnSpc>
              <a:buNone/>
            </a:pPr>
            <a:r>
              <a:rPr lang="zh-CN" altLang="en-US" b="1" dirty="0" smtClean="0">
                <a:solidFill>
                  <a:schemeClr val="bg1"/>
                </a:solidFill>
                <a:latin typeface="微软雅黑" charset="0"/>
                <a:ea typeface="微软雅黑" charset="0"/>
                <a:sym typeface="+mn-ea"/>
              </a:rPr>
              <a:t>魅游建站贺卡支持</a:t>
            </a:r>
            <a:r>
              <a:rPr lang="zh-CN" altLang="en-US" b="1" dirty="0">
                <a:solidFill>
                  <a:schemeClr val="bg1"/>
                </a:solidFill>
                <a:latin typeface="微软雅黑" charset="0"/>
                <a:ea typeface="微软雅黑" charset="0"/>
                <a:sym typeface="+mn-ea"/>
              </a:rPr>
              <a:t>即时修改。发送后</a:t>
            </a:r>
            <a:r>
              <a:rPr lang="zh-CN" altLang="en-US" b="1" dirty="0" smtClean="0">
                <a:solidFill>
                  <a:schemeClr val="bg1"/>
                </a:solidFill>
                <a:latin typeface="微软雅黑" charset="0"/>
                <a:ea typeface="微软雅黑" charset="0"/>
                <a:sym typeface="+mn-ea"/>
              </a:rPr>
              <a:t>，粉丝客户</a:t>
            </a:r>
            <a:r>
              <a:rPr lang="zh-CN" altLang="en-US" b="1" dirty="0">
                <a:solidFill>
                  <a:schemeClr val="bg1"/>
                </a:solidFill>
                <a:latin typeface="微软雅黑" charset="0"/>
                <a:ea typeface="微软雅黑" charset="0"/>
                <a:sym typeface="+mn-ea"/>
              </a:rPr>
              <a:t>可根据自己喜好</a:t>
            </a:r>
            <a:r>
              <a:rPr lang="zh-CN" altLang="en-US" b="1" dirty="0" smtClean="0">
                <a:solidFill>
                  <a:schemeClr val="bg1"/>
                </a:solidFill>
                <a:latin typeface="微软雅黑" charset="0"/>
                <a:ea typeface="微软雅黑" charset="0"/>
                <a:sym typeface="+mn-ea"/>
              </a:rPr>
              <a:t>修改并分享转发</a:t>
            </a:r>
            <a:r>
              <a:rPr lang="zh-CN" altLang="en-US" b="1" dirty="0">
                <a:solidFill>
                  <a:schemeClr val="bg1"/>
                </a:solidFill>
                <a:latin typeface="微软雅黑" charset="0"/>
                <a:ea typeface="微软雅黑" charset="0"/>
                <a:sym typeface="+mn-ea"/>
              </a:rPr>
              <a:t>，</a:t>
            </a:r>
          </a:p>
          <a:p>
            <a:pPr marL="635" indent="0" algn="ctr">
              <a:lnSpc>
                <a:spcPct val="150000"/>
              </a:lnSpc>
              <a:buNone/>
            </a:pPr>
            <a:r>
              <a:rPr lang="zh-CN" altLang="en-US" b="1" dirty="0">
                <a:solidFill>
                  <a:schemeClr val="bg1"/>
                </a:solidFill>
                <a:latin typeface="微软雅黑" charset="0"/>
                <a:ea typeface="微软雅黑" charset="0"/>
                <a:sym typeface="+mn-ea"/>
              </a:rPr>
              <a:t>裂变传播带来源源不断的新粉丝</a:t>
            </a:r>
            <a:r>
              <a:rPr lang="zh-CN" altLang="en-US" b="1" dirty="0" smtClean="0">
                <a:solidFill>
                  <a:schemeClr val="bg1"/>
                </a:solidFill>
                <a:latin typeface="微软雅黑" charset="0"/>
                <a:ea typeface="微软雅黑" charset="0"/>
                <a:sym typeface="+mn-ea"/>
              </a:rPr>
              <a:t>，提高企业品牌曝光率！</a:t>
            </a:r>
          </a:p>
          <a:p>
            <a:pPr marL="635" indent="0" algn="ctr">
              <a:lnSpc>
                <a:spcPct val="150000"/>
              </a:lnSpc>
              <a:buNone/>
            </a:pPr>
            <a:r>
              <a:rPr lang="zh-CN" altLang="zh-CN" sz="1400" dirty="0" smtClean="0">
                <a:solidFill>
                  <a:schemeClr val="bg1"/>
                </a:solidFill>
                <a:uFillTx/>
                <a:latin typeface="微软雅黑" charset="0"/>
                <a:ea typeface="微软雅黑" charset="0"/>
                <a:sym typeface="+mn-ea"/>
              </a:rPr>
              <a:t>（</a:t>
            </a:r>
            <a:r>
              <a:rPr lang="zh-CN" altLang="en-US" sz="1400" dirty="0" smtClean="0">
                <a:solidFill>
                  <a:schemeClr val="bg1"/>
                </a:solidFill>
                <a:uFillTx/>
                <a:latin typeface="微软雅黑" charset="0"/>
                <a:ea typeface="微软雅黑" charset="0"/>
                <a:sym typeface="+mn-ea"/>
              </a:rPr>
              <a:t>详</a:t>
            </a:r>
            <a:r>
              <a:rPr lang="zh-CN" altLang="zh-CN" sz="1400" dirty="0" smtClean="0">
                <a:solidFill>
                  <a:schemeClr val="bg1"/>
                </a:solidFill>
                <a:uFillTx/>
                <a:latin typeface="微软雅黑" charset="0"/>
                <a:ea typeface="微软雅黑" charset="0"/>
                <a:sym typeface="+mn-ea"/>
              </a:rPr>
              <a:t>见</a:t>
            </a:r>
            <a:r>
              <a:rPr lang="zh-CN" altLang="zh-CN" sz="1400" dirty="0">
                <a:solidFill>
                  <a:schemeClr val="bg1"/>
                </a:solidFill>
                <a:uFillTx/>
                <a:latin typeface="微软雅黑" charset="0"/>
                <a:ea typeface="微软雅黑" charset="0"/>
                <a:sym typeface="+mn-ea"/>
              </a:rPr>
              <a:t>后面贺卡增粉原理图</a:t>
            </a:r>
            <a:r>
              <a:rPr lang="zh-CN" altLang="zh-CN" sz="1400" dirty="0" smtClean="0">
                <a:solidFill>
                  <a:schemeClr val="bg1"/>
                </a:solidFill>
                <a:uFillTx/>
                <a:latin typeface="微软雅黑" charset="0"/>
                <a:ea typeface="微软雅黑" charset="0"/>
                <a:sym typeface="+mn-ea"/>
              </a:rPr>
              <a:t>）</a:t>
            </a:r>
          </a:p>
        </p:txBody>
      </p:sp>
      <p:pic>
        <p:nvPicPr>
          <p:cNvPr id="3" name="图片 2" descr="美橙互联logo023"/>
          <p:cNvPicPr>
            <a:picLocks noChangeAspect="1"/>
          </p:cNvPicPr>
          <p:nvPr/>
        </p:nvPicPr>
        <p:blipFill>
          <a:blip r:embed="rId3" cstate="email"/>
          <a:stretch>
            <a:fillRect/>
          </a:stretch>
        </p:blipFill>
        <p:spPr>
          <a:xfrm>
            <a:off x="239395" y="202687"/>
            <a:ext cx="1562100" cy="450605"/>
          </a:xfrm>
          <a:prstGeom prst="rect">
            <a:avLst/>
          </a:prstGeom>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blipFill rotWithShape="1">
          <a:blip r:embed="rId2" cstate="email"/>
          <a:stretch>
            <a:fillRect/>
          </a:stretch>
        </a:blipFill>
        <a:effectLst/>
      </p:bgPr>
    </p:bg>
    <p:spTree>
      <p:nvGrpSpPr>
        <p:cNvPr id="1" name=""/>
        <p:cNvGrpSpPr/>
        <p:nvPr/>
      </p:nvGrpSpPr>
      <p:grpSpPr>
        <a:xfrm>
          <a:off x="0" y="0"/>
          <a:ext cx="0" cy="0"/>
          <a:chOff x="0" y="0"/>
          <a:chExt cx="0" cy="0"/>
        </a:xfrm>
      </p:grpSpPr>
      <p:sp>
        <p:nvSpPr>
          <p:cNvPr id="4" name="标题 3"/>
          <p:cNvSpPr>
            <a:spLocks noGrp="1"/>
          </p:cNvSpPr>
          <p:nvPr>
            <p:ph type="title"/>
          </p:nvPr>
        </p:nvSpPr>
        <p:spPr>
          <a:xfrm>
            <a:off x="542290" y="274320"/>
            <a:ext cx="10972800" cy="1143000"/>
          </a:xfrm>
        </p:spPr>
        <p:txBody>
          <a:bodyPr/>
          <a:lstStyle/>
          <a:p>
            <a:r>
              <a:rPr lang="zh-CN" altLang="en-US" sz="4000" b="1" dirty="0">
                <a:solidFill>
                  <a:schemeClr val="tx1">
                    <a:lumMod val="75000"/>
                    <a:lumOff val="25000"/>
                  </a:schemeClr>
                </a:solidFill>
                <a:uFillTx/>
                <a:ea typeface="微软雅黑" charset="0"/>
              </a:rPr>
              <a:t>适合于发放电子贺卡的节日</a:t>
            </a:r>
          </a:p>
        </p:txBody>
      </p:sp>
      <p:sp>
        <p:nvSpPr>
          <p:cNvPr id="5" name="内容占位符 4"/>
          <p:cNvSpPr>
            <a:spLocks noGrp="1"/>
          </p:cNvSpPr>
          <p:nvPr>
            <p:ph idx="1"/>
          </p:nvPr>
        </p:nvSpPr>
        <p:spPr>
          <a:xfrm>
            <a:off x="857885" y="5782310"/>
            <a:ext cx="10527665" cy="1202055"/>
          </a:xfrm>
        </p:spPr>
        <p:txBody>
          <a:bodyPr/>
          <a:lstStyle/>
          <a:p>
            <a:pPr marL="635" indent="0">
              <a:lnSpc>
                <a:spcPct val="150000"/>
              </a:lnSpc>
              <a:buNone/>
            </a:pPr>
            <a:r>
              <a:rPr lang="zh-CN" altLang="en-US" sz="1600" dirty="0" smtClean="0">
                <a:solidFill>
                  <a:schemeClr val="tx1">
                    <a:lumMod val="75000"/>
                    <a:lumOff val="25000"/>
                  </a:schemeClr>
                </a:solidFill>
                <a:latin typeface="微软雅黑" pitchFamily="34" charset="-122"/>
                <a:ea typeface="微软雅黑" pitchFamily="34" charset="-122"/>
              </a:rPr>
              <a:t>魅游建站贺卡功能  </a:t>
            </a:r>
            <a:r>
              <a:rPr lang="en-US" altLang="zh-CN" sz="1600" dirty="0" smtClean="0">
                <a:solidFill>
                  <a:schemeClr val="tx1">
                    <a:lumMod val="75000"/>
                    <a:lumOff val="25000"/>
                  </a:schemeClr>
                </a:solidFill>
                <a:latin typeface="微软雅黑" pitchFamily="34" charset="-122"/>
                <a:ea typeface="微软雅黑" pitchFamily="34" charset="-122"/>
              </a:rPr>
              <a:t>---</a:t>
            </a:r>
            <a:r>
              <a:rPr lang="zh-CN" altLang="en-US" sz="1600" dirty="0" smtClean="0">
                <a:solidFill>
                  <a:schemeClr val="tx1">
                    <a:lumMod val="75000"/>
                    <a:lumOff val="25000"/>
                  </a:schemeClr>
                </a:solidFill>
                <a:latin typeface="微软雅黑" pitchFamily="34" charset="-122"/>
                <a:ea typeface="微软雅黑" pitchFamily="34" charset="-122"/>
              </a:rPr>
              <a:t>内置多</a:t>
            </a:r>
            <a:r>
              <a:rPr lang="zh-CN" altLang="en-US" sz="1600" dirty="0">
                <a:solidFill>
                  <a:schemeClr val="tx1">
                    <a:lumMod val="75000"/>
                    <a:lumOff val="25000"/>
                  </a:schemeClr>
                </a:solidFill>
                <a:latin typeface="微软雅黑" pitchFamily="34" charset="-122"/>
                <a:ea typeface="微软雅黑" pitchFamily="34" charset="-122"/>
              </a:rPr>
              <a:t>个节日贺卡</a:t>
            </a:r>
            <a:r>
              <a:rPr lang="zh-CN" altLang="en-US" sz="1600" dirty="0" smtClean="0">
                <a:solidFill>
                  <a:schemeClr val="tx1">
                    <a:lumMod val="75000"/>
                    <a:lumOff val="25000"/>
                  </a:schemeClr>
                </a:solidFill>
                <a:latin typeface="微软雅黑" pitchFamily="34" charset="-122"/>
                <a:ea typeface="微软雅黑" pitchFamily="34" charset="-122"/>
              </a:rPr>
              <a:t>模板，</a:t>
            </a:r>
            <a:r>
              <a:rPr lang="zh-CN" altLang="en-US" sz="1600" dirty="0">
                <a:solidFill>
                  <a:schemeClr val="tx1">
                    <a:lumMod val="75000"/>
                    <a:lumOff val="25000"/>
                  </a:schemeClr>
                </a:solidFill>
                <a:latin typeface="微软雅黑" pitchFamily="34" charset="-122"/>
                <a:ea typeface="微软雅黑" pitchFamily="34" charset="-122"/>
              </a:rPr>
              <a:t>精彩特效、酷炫背景</a:t>
            </a:r>
            <a:r>
              <a:rPr lang="zh-CN" altLang="en-US" sz="1600" dirty="0" smtClean="0">
                <a:solidFill>
                  <a:schemeClr val="tx1">
                    <a:lumMod val="75000"/>
                    <a:lumOff val="25000"/>
                  </a:schemeClr>
                </a:solidFill>
                <a:latin typeface="微软雅黑" pitchFamily="34" charset="-122"/>
                <a:ea typeface="微软雅黑" pitchFamily="34" charset="-122"/>
              </a:rPr>
              <a:t>、华丽祝福</a:t>
            </a:r>
            <a:r>
              <a:rPr lang="zh-CN" altLang="en-US" sz="1600" dirty="0">
                <a:solidFill>
                  <a:schemeClr val="tx1">
                    <a:lumMod val="75000"/>
                    <a:lumOff val="25000"/>
                  </a:schemeClr>
                </a:solidFill>
                <a:latin typeface="微软雅黑" pitchFamily="34" charset="-122"/>
                <a:ea typeface="微软雅黑" pitchFamily="34" charset="-122"/>
              </a:rPr>
              <a:t>词、动感音效等供企业商家选择。商家也可自行传背景，换音效，换文字，超自由设置，满足您的多样化需求</a:t>
            </a:r>
            <a:r>
              <a:rPr lang="zh-CN" altLang="en-US" sz="2400" dirty="0"/>
              <a:t/>
            </a:r>
            <a:br>
              <a:rPr lang="zh-CN" altLang="en-US" sz="2400" dirty="0"/>
            </a:br>
            <a:endParaRPr lang="zh-CN" altLang="en-US" sz="2400" dirty="0"/>
          </a:p>
        </p:txBody>
      </p:sp>
      <p:pic>
        <p:nvPicPr>
          <p:cNvPr id="2" name="图片 1" descr="美橙互联logo023"/>
          <p:cNvPicPr>
            <a:picLocks noChangeAspect="1"/>
          </p:cNvPicPr>
          <p:nvPr/>
        </p:nvPicPr>
        <p:blipFill>
          <a:blip r:embed="rId3" cstate="email"/>
          <a:stretch>
            <a:fillRect/>
          </a:stretch>
        </p:blipFill>
        <p:spPr>
          <a:xfrm>
            <a:off x="239395" y="202687"/>
            <a:ext cx="1562100" cy="450605"/>
          </a:xfrm>
          <a:prstGeom prst="rect">
            <a:avLst/>
          </a:prstGeom>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blipFill rotWithShape="1">
          <a:blip r:embed="rId2" cstate="email"/>
          <a:stretch>
            <a:fillRect/>
          </a:stretch>
        </a:blipFill>
        <a:effectLst/>
      </p:bgPr>
    </p:bg>
    <p:spTree>
      <p:nvGrpSpPr>
        <p:cNvPr id="1" name=""/>
        <p:cNvGrpSpPr/>
        <p:nvPr/>
      </p:nvGrpSpPr>
      <p:grpSpPr>
        <a:xfrm>
          <a:off x="0" y="0"/>
          <a:ext cx="0" cy="0"/>
          <a:chOff x="0" y="0"/>
          <a:chExt cx="0" cy="0"/>
        </a:xfrm>
      </p:grpSpPr>
      <p:sp>
        <p:nvSpPr>
          <p:cNvPr id="57346" name="文本框 2"/>
          <p:cNvSpPr txBox="1"/>
          <p:nvPr/>
        </p:nvSpPr>
        <p:spPr>
          <a:xfrm>
            <a:off x="1216334" y="620787"/>
            <a:ext cx="2316480" cy="461665"/>
          </a:xfrm>
          <a:prstGeom prst="rect">
            <a:avLst/>
          </a:prstGeom>
          <a:noFill/>
          <a:ln w="9525">
            <a:noFill/>
            <a:miter/>
          </a:ln>
        </p:spPr>
        <p:txBody>
          <a:bodyPr wrap="square" anchor="t">
            <a:spAutoFit/>
          </a:bodyPr>
          <a:lstStyle/>
          <a:p>
            <a:pPr lvl="0"/>
            <a:r>
              <a:rPr lang="zh-CN" altLang="en-US" sz="2400" b="1" dirty="0">
                <a:solidFill>
                  <a:schemeClr val="bg1"/>
                </a:solidFill>
                <a:latin typeface="微软雅黑" pitchFamily="34" charset="-122"/>
                <a:ea typeface="微软雅黑" pitchFamily="34" charset="-122"/>
              </a:rPr>
              <a:t>贺卡增粉原理图</a:t>
            </a:r>
          </a:p>
        </p:txBody>
      </p:sp>
      <p:pic>
        <p:nvPicPr>
          <p:cNvPr id="2" name="图片 1" descr="美橙互联logo023"/>
          <p:cNvPicPr>
            <a:picLocks noChangeAspect="1"/>
          </p:cNvPicPr>
          <p:nvPr/>
        </p:nvPicPr>
        <p:blipFill>
          <a:blip r:embed="rId3" cstate="email"/>
          <a:stretch>
            <a:fillRect/>
          </a:stretch>
        </p:blipFill>
        <p:spPr>
          <a:xfrm>
            <a:off x="239395" y="202687"/>
            <a:ext cx="1562100" cy="450605"/>
          </a:xfrm>
          <a:prstGeom prst="rect">
            <a:avLst/>
          </a:prstGeom>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blipFill rotWithShape="1">
          <a:blip r:embed="rId3" cstate="email"/>
          <a:stretch>
            <a:fillRect/>
          </a:stretch>
        </a:blipFill>
        <a:effectLst/>
      </p:bgPr>
    </p:bg>
    <p:spTree>
      <p:nvGrpSpPr>
        <p:cNvPr id="1" name=""/>
        <p:cNvGrpSpPr/>
        <p:nvPr/>
      </p:nvGrpSpPr>
      <p:grpSpPr>
        <a:xfrm>
          <a:off x="0" y="0"/>
          <a:ext cx="0" cy="0"/>
          <a:chOff x="0" y="0"/>
          <a:chExt cx="0" cy="0"/>
        </a:xfrm>
      </p:grpSpPr>
      <p:sp>
        <p:nvSpPr>
          <p:cNvPr id="4" name="标题 3"/>
          <p:cNvSpPr>
            <a:spLocks noGrp="1"/>
          </p:cNvSpPr>
          <p:nvPr>
            <p:ph type="title"/>
          </p:nvPr>
        </p:nvSpPr>
        <p:spPr>
          <a:xfrm>
            <a:off x="290830" y="1384935"/>
            <a:ext cx="4342765" cy="1143000"/>
          </a:xfrm>
        </p:spPr>
        <p:txBody>
          <a:bodyPr/>
          <a:lstStyle/>
          <a:p>
            <a:pPr algn="l"/>
            <a:r>
              <a:rPr lang="zh-CN" altLang="en-US" sz="3200" b="1" dirty="0">
                <a:solidFill>
                  <a:schemeClr val="bg1"/>
                </a:solidFill>
                <a:uFillTx/>
                <a:latin typeface="微软雅黑" charset="0"/>
                <a:ea typeface="微软雅黑" charset="0"/>
                <a:sym typeface="+mn-ea"/>
              </a:rPr>
              <a:t>大转盘 刮刮卡 </a:t>
            </a:r>
            <a:br>
              <a:rPr lang="zh-CN" altLang="en-US" sz="3200" b="1" dirty="0">
                <a:solidFill>
                  <a:schemeClr val="bg1"/>
                </a:solidFill>
                <a:uFillTx/>
                <a:latin typeface="微软雅黑" charset="0"/>
                <a:ea typeface="微软雅黑" charset="0"/>
                <a:sym typeface="+mn-ea"/>
              </a:rPr>
            </a:br>
            <a:r>
              <a:rPr lang="zh-CN" altLang="en-US" sz="3200" b="1" dirty="0">
                <a:solidFill>
                  <a:schemeClr val="bg1"/>
                </a:solidFill>
                <a:uFillTx/>
                <a:latin typeface="微软雅黑" charset="0"/>
                <a:ea typeface="微软雅黑" charset="0"/>
                <a:sym typeface="+mn-ea"/>
              </a:rPr>
              <a:t>砸金</a:t>
            </a:r>
            <a:r>
              <a:rPr lang="zh-CN" altLang="en-US" sz="3200" b="1" dirty="0" smtClean="0">
                <a:solidFill>
                  <a:schemeClr val="bg1"/>
                </a:solidFill>
                <a:uFillTx/>
                <a:latin typeface="微软雅黑" charset="0"/>
                <a:ea typeface="微软雅黑" charset="0"/>
                <a:sym typeface="+mn-ea"/>
              </a:rPr>
              <a:t>蛋 水果机</a:t>
            </a:r>
            <a:r>
              <a:rPr lang="en-US" altLang="zh-CN" sz="3200" b="1" dirty="0">
                <a:solidFill>
                  <a:schemeClr val="bg1"/>
                </a:solidFill>
                <a:latin typeface="微软雅黑" charset="0"/>
                <a:ea typeface="微软雅黑" charset="0"/>
                <a:sym typeface="+mn-ea"/>
              </a:rPr>
              <a:t>…</a:t>
            </a:r>
            <a:endParaRPr lang="en-US" altLang="zh-CN" sz="3200" b="1" dirty="0">
              <a:solidFill>
                <a:schemeClr val="bg1"/>
              </a:solidFill>
              <a:uFillTx/>
              <a:latin typeface="微软雅黑" charset="0"/>
              <a:ea typeface="微软雅黑" charset="0"/>
              <a:sym typeface="+mn-ea"/>
            </a:endParaRPr>
          </a:p>
        </p:txBody>
      </p:sp>
      <p:sp>
        <p:nvSpPr>
          <p:cNvPr id="5" name="内容占位符 4"/>
          <p:cNvSpPr>
            <a:spLocks noGrp="1"/>
          </p:cNvSpPr>
          <p:nvPr>
            <p:ph idx="1"/>
          </p:nvPr>
        </p:nvSpPr>
        <p:spPr>
          <a:xfrm>
            <a:off x="255270" y="2781935"/>
            <a:ext cx="3736340" cy="2967355"/>
          </a:xfrm>
        </p:spPr>
        <p:txBody>
          <a:bodyPr/>
          <a:lstStyle/>
          <a:p>
            <a:pPr marL="635" indent="0">
              <a:lnSpc>
                <a:spcPct val="100000"/>
              </a:lnSpc>
              <a:buNone/>
            </a:pPr>
            <a:r>
              <a:rPr lang="zh-CN" altLang="zh-CN" sz="1800" dirty="0">
                <a:solidFill>
                  <a:schemeClr val="bg1"/>
                </a:solidFill>
                <a:latin typeface="微软雅黑" pitchFamily="34" charset="-122"/>
                <a:ea typeface="微软雅黑" pitchFamily="34" charset="-122"/>
                <a:sym typeface="+mn-ea"/>
              </a:rPr>
              <a:t>●  </a:t>
            </a:r>
            <a:r>
              <a:rPr lang="zh-CN" altLang="en-US" sz="1800" dirty="0">
                <a:solidFill>
                  <a:schemeClr val="bg1"/>
                </a:solidFill>
                <a:uFillTx/>
                <a:ea typeface="微软雅黑" charset="0"/>
              </a:rPr>
              <a:t>大转盘、刮刮乐、砸金</a:t>
            </a:r>
            <a:r>
              <a:rPr lang="zh-CN" altLang="en-US" sz="1800" dirty="0" smtClean="0">
                <a:solidFill>
                  <a:schemeClr val="bg1"/>
                </a:solidFill>
                <a:uFillTx/>
                <a:ea typeface="微软雅黑" charset="0"/>
              </a:rPr>
              <a:t>蛋、水果</a:t>
            </a:r>
          </a:p>
          <a:p>
            <a:pPr marL="635" indent="0">
              <a:lnSpc>
                <a:spcPct val="100000"/>
              </a:lnSpc>
              <a:buNone/>
            </a:pPr>
            <a:r>
              <a:rPr lang="zh-CN" altLang="en-US" sz="1800" dirty="0" smtClean="0">
                <a:solidFill>
                  <a:schemeClr val="bg1"/>
                </a:solidFill>
                <a:uFillTx/>
                <a:ea typeface="微软雅黑" charset="0"/>
              </a:rPr>
              <a:t>    机等</a:t>
            </a:r>
            <a:r>
              <a:rPr lang="zh-CN" altLang="en-US" sz="1800" dirty="0">
                <a:solidFill>
                  <a:schemeClr val="bg1"/>
                </a:solidFill>
                <a:uFillTx/>
                <a:ea typeface="微软雅黑" charset="0"/>
              </a:rPr>
              <a:t>多种营销活动一键添加</a:t>
            </a:r>
          </a:p>
          <a:p>
            <a:pPr>
              <a:lnSpc>
                <a:spcPct val="100000"/>
              </a:lnSpc>
            </a:pPr>
            <a:endParaRPr lang="zh-CN" altLang="en-US" sz="1800" dirty="0">
              <a:solidFill>
                <a:schemeClr val="bg1"/>
              </a:solidFill>
              <a:uFillTx/>
              <a:ea typeface="微软雅黑" charset="0"/>
            </a:endParaRPr>
          </a:p>
          <a:p>
            <a:pPr marL="635" indent="0">
              <a:lnSpc>
                <a:spcPct val="100000"/>
              </a:lnSpc>
              <a:buNone/>
            </a:pPr>
            <a:r>
              <a:rPr lang="zh-CN" altLang="zh-CN" sz="1800" dirty="0">
                <a:solidFill>
                  <a:schemeClr val="bg1"/>
                </a:solidFill>
                <a:latin typeface="微软雅黑" pitchFamily="34" charset="-122"/>
                <a:ea typeface="微软雅黑" pitchFamily="34" charset="-122"/>
                <a:sym typeface="+mn-ea"/>
              </a:rPr>
              <a:t>●  </a:t>
            </a:r>
            <a:r>
              <a:rPr lang="zh-CN" altLang="en-US" sz="1800" dirty="0">
                <a:solidFill>
                  <a:schemeClr val="bg1"/>
                </a:solidFill>
                <a:uFillTx/>
                <a:ea typeface="微软雅黑" charset="0"/>
              </a:rPr>
              <a:t>通过活动分享，带动朋友圈，拉</a:t>
            </a:r>
          </a:p>
          <a:p>
            <a:pPr marL="635" indent="0">
              <a:lnSpc>
                <a:spcPct val="100000"/>
              </a:lnSpc>
              <a:buNone/>
            </a:pPr>
            <a:r>
              <a:rPr lang="zh-CN" altLang="en-US" sz="1800" dirty="0">
                <a:solidFill>
                  <a:schemeClr val="bg1"/>
                </a:solidFill>
                <a:uFillTx/>
                <a:ea typeface="微软雅黑" charset="0"/>
              </a:rPr>
              <a:t>    动粉丝增长，人气爆棚</a:t>
            </a:r>
          </a:p>
          <a:p>
            <a:pPr>
              <a:lnSpc>
                <a:spcPct val="100000"/>
              </a:lnSpc>
            </a:pPr>
            <a:endParaRPr lang="zh-CN" altLang="en-US" sz="1800" dirty="0">
              <a:solidFill>
                <a:schemeClr val="bg1"/>
              </a:solidFill>
              <a:uFillTx/>
              <a:ea typeface="微软雅黑" charset="0"/>
            </a:endParaRPr>
          </a:p>
          <a:p>
            <a:pPr marL="635" indent="0">
              <a:lnSpc>
                <a:spcPct val="100000"/>
              </a:lnSpc>
              <a:buNone/>
            </a:pPr>
            <a:r>
              <a:rPr lang="zh-CN" altLang="zh-CN" sz="1800" dirty="0">
                <a:solidFill>
                  <a:schemeClr val="bg1"/>
                </a:solidFill>
                <a:latin typeface="微软雅黑" pitchFamily="34" charset="-122"/>
                <a:ea typeface="微软雅黑" pitchFamily="34" charset="-122"/>
                <a:sym typeface="+mn-ea"/>
              </a:rPr>
              <a:t>●  </a:t>
            </a:r>
            <a:r>
              <a:rPr lang="zh-CN" altLang="en-US" sz="1800" dirty="0">
                <a:solidFill>
                  <a:schemeClr val="bg1"/>
                </a:solidFill>
                <a:uFillTx/>
                <a:ea typeface="微软雅黑" charset="0"/>
              </a:rPr>
              <a:t>粉丝有更好的互动与体验，为二</a:t>
            </a:r>
          </a:p>
          <a:p>
            <a:pPr marL="635" indent="0">
              <a:lnSpc>
                <a:spcPct val="100000"/>
              </a:lnSpc>
              <a:buNone/>
            </a:pPr>
            <a:r>
              <a:rPr lang="zh-CN" altLang="en-US" sz="1800" dirty="0">
                <a:solidFill>
                  <a:schemeClr val="bg1"/>
                </a:solidFill>
                <a:uFillTx/>
                <a:ea typeface="微软雅黑" charset="0"/>
              </a:rPr>
              <a:t>    次销售转化带来意想不到的效果</a:t>
            </a:r>
          </a:p>
        </p:txBody>
      </p:sp>
      <p:pic>
        <p:nvPicPr>
          <p:cNvPr id="2" name="图片 1" descr="美橙互联logo023"/>
          <p:cNvPicPr>
            <a:picLocks noChangeAspect="1"/>
          </p:cNvPicPr>
          <p:nvPr/>
        </p:nvPicPr>
        <p:blipFill>
          <a:blip r:embed="rId4" cstate="email"/>
          <a:stretch>
            <a:fillRect/>
          </a:stretch>
        </p:blipFill>
        <p:spPr>
          <a:xfrm>
            <a:off x="239395" y="202687"/>
            <a:ext cx="1562100" cy="450605"/>
          </a:xfrm>
          <a:prstGeom prst="rect">
            <a:avLst/>
          </a:prstGeom>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cstate="email">
            <a:extLst>
              <a:ext uri="{28A0092B-C50C-407E-A947-70E740481C1C}">
                <a14:useLocalDpi xmlns:a14="http://schemas.microsoft.com/office/drawing/2010/main" xmlns="" val="0"/>
              </a:ext>
            </a:extLst>
          </a:blip>
          <a:srcRect/>
          <a:stretch>
            <a:fillRect/>
          </a:stretch>
        </p:blipFill>
        <p:spPr bwMode="auto">
          <a:xfrm>
            <a:off x="2076450" y="2592070"/>
            <a:ext cx="7002780" cy="427164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4" name="标题 3"/>
          <p:cNvSpPr>
            <a:spLocks noGrp="1"/>
          </p:cNvSpPr>
          <p:nvPr>
            <p:ph type="title"/>
          </p:nvPr>
        </p:nvSpPr>
        <p:spPr>
          <a:xfrm>
            <a:off x="597535" y="299720"/>
            <a:ext cx="10972800" cy="1143000"/>
          </a:xfrm>
        </p:spPr>
        <p:txBody>
          <a:bodyPr/>
          <a:lstStyle/>
          <a:p>
            <a:pPr>
              <a:lnSpc>
                <a:spcPct val="100000"/>
              </a:lnSpc>
            </a:pPr>
            <a:r>
              <a:rPr lang="zh-CN" altLang="en-US" sz="4000" b="1" dirty="0" smtClean="0">
                <a:solidFill>
                  <a:srgbClr val="92D050"/>
                </a:solidFill>
                <a:uFillTx/>
                <a:latin typeface="微软雅黑" pitchFamily="34" charset="-122"/>
                <a:ea typeface="微软雅黑" pitchFamily="34" charset="-122"/>
              </a:rPr>
              <a:t>微信大屏摇一摇</a:t>
            </a:r>
            <a:br>
              <a:rPr lang="zh-CN" altLang="en-US" sz="4000" b="1" dirty="0" smtClean="0">
                <a:solidFill>
                  <a:srgbClr val="92D050"/>
                </a:solidFill>
                <a:uFillTx/>
                <a:latin typeface="微软雅黑" pitchFamily="34" charset="-122"/>
                <a:ea typeface="微软雅黑" pitchFamily="34" charset="-122"/>
              </a:rPr>
            </a:br>
            <a:r>
              <a:rPr lang="zh-CN" altLang="en-US" sz="2400" dirty="0">
                <a:solidFill>
                  <a:srgbClr val="92D050"/>
                </a:solidFill>
                <a:latin typeface="微软雅黑" pitchFamily="34" charset="-122"/>
                <a:ea typeface="微软雅黑" pitchFamily="34" charset="-122"/>
              </a:rPr>
              <a:t>现场</a:t>
            </a:r>
            <a:r>
              <a:rPr lang="zh-CN" altLang="en-US" sz="2400" dirty="0" smtClean="0">
                <a:solidFill>
                  <a:srgbClr val="92D050"/>
                </a:solidFill>
                <a:uFillTx/>
                <a:latin typeface="微软雅黑" pitchFamily="34" charset="-122"/>
                <a:ea typeface="微软雅黑" pitchFamily="34" charset="-122"/>
              </a:rPr>
              <a:t>活动互动神器</a:t>
            </a:r>
          </a:p>
        </p:txBody>
      </p:sp>
      <p:sp>
        <p:nvSpPr>
          <p:cNvPr id="5" name="内容占位符 4"/>
          <p:cNvSpPr>
            <a:spLocks noGrp="1"/>
          </p:cNvSpPr>
          <p:nvPr>
            <p:ph idx="1"/>
          </p:nvPr>
        </p:nvSpPr>
        <p:spPr>
          <a:xfrm>
            <a:off x="572135" y="1503045"/>
            <a:ext cx="11075035" cy="1765300"/>
          </a:xfrm>
        </p:spPr>
        <p:txBody>
          <a:bodyPr/>
          <a:lstStyle/>
          <a:p>
            <a:pPr marL="635" indent="0">
              <a:lnSpc>
                <a:spcPct val="100000"/>
              </a:lnSpc>
              <a:buNone/>
            </a:pPr>
            <a:r>
              <a:rPr lang="zh-CN" altLang="en-US" sz="1600" b="1" dirty="0" smtClean="0">
                <a:latin typeface="微软雅黑" pitchFamily="34" charset="-122"/>
                <a:ea typeface="微软雅黑" pitchFamily="34" charset="-122"/>
              </a:rPr>
              <a:t>微</a:t>
            </a:r>
            <a:r>
              <a:rPr lang="zh-CN" altLang="en-US" sz="1600" b="1" dirty="0">
                <a:latin typeface="微软雅黑" pitchFamily="34" charset="-122"/>
                <a:ea typeface="微软雅黑" pitchFamily="34" charset="-122"/>
              </a:rPr>
              <a:t>信大屏摇一摇</a:t>
            </a:r>
            <a:r>
              <a:rPr lang="zh-CN" altLang="en-US" sz="1600" b="1" dirty="0" smtClean="0">
                <a:latin typeface="微软雅黑" pitchFamily="34" charset="-122"/>
                <a:ea typeface="微软雅黑" pitchFamily="34" charset="-122"/>
              </a:rPr>
              <a:t>：</a:t>
            </a:r>
            <a:r>
              <a:rPr lang="zh-CN" altLang="en-US" sz="1600" dirty="0" smtClean="0">
                <a:latin typeface="微软雅黑" pitchFamily="34" charset="-122"/>
                <a:ea typeface="微软雅黑" pitchFamily="34" charset="-122"/>
              </a:rPr>
              <a:t>粉丝通过微信扫二维码参与互动，商家</a:t>
            </a:r>
            <a:r>
              <a:rPr lang="zh-CN" altLang="en-US" sz="1600" dirty="0">
                <a:latin typeface="微软雅黑" pitchFamily="34" charset="-122"/>
                <a:ea typeface="微软雅黑" pitchFamily="34" charset="-122"/>
              </a:rPr>
              <a:t>点击</a:t>
            </a:r>
            <a:r>
              <a:rPr lang="zh-CN" altLang="en-US" sz="1600" dirty="0" smtClean="0">
                <a:latin typeface="微软雅黑" pitchFamily="34" charset="-122"/>
                <a:ea typeface="微软雅黑" pitchFamily="34" charset="-122"/>
              </a:rPr>
              <a:t>活动开始后，大</a:t>
            </a:r>
            <a:r>
              <a:rPr lang="zh-CN" altLang="en-US" sz="1600" dirty="0">
                <a:latin typeface="微软雅黑" pitchFamily="34" charset="-122"/>
                <a:ea typeface="微软雅黑" pitchFamily="34" charset="-122"/>
              </a:rPr>
              <a:t>屏</a:t>
            </a:r>
            <a:r>
              <a:rPr lang="zh-CN" altLang="en-US" sz="1600" dirty="0" smtClean="0">
                <a:latin typeface="微软雅黑" pitchFamily="34" charset="-122"/>
                <a:ea typeface="微软雅黑" pitchFamily="34" charset="-122"/>
              </a:rPr>
              <a:t>上实时显示</a:t>
            </a:r>
            <a:r>
              <a:rPr lang="zh-CN" altLang="en-US" sz="1600" dirty="0">
                <a:latin typeface="微软雅黑" pitchFamily="34" charset="-122"/>
                <a:ea typeface="微软雅黑" pitchFamily="34" charset="-122"/>
              </a:rPr>
              <a:t>参与者</a:t>
            </a:r>
            <a:r>
              <a:rPr lang="zh-CN" altLang="en-US" sz="1600" dirty="0" smtClean="0">
                <a:latin typeface="微软雅黑" pitchFamily="34" charset="-122"/>
                <a:ea typeface="微软雅黑" pitchFamily="34" charset="-122"/>
              </a:rPr>
              <a:t>摇一摇</a:t>
            </a:r>
            <a:r>
              <a:rPr lang="zh-CN" altLang="en-US" sz="1600" dirty="0">
                <a:latin typeface="微软雅黑" pitchFamily="34" charset="-122"/>
                <a:ea typeface="微软雅黑" pitchFamily="34" charset="-122"/>
              </a:rPr>
              <a:t>的速度</a:t>
            </a:r>
            <a:r>
              <a:rPr lang="zh-CN" altLang="en-US" sz="1600" dirty="0" smtClean="0">
                <a:latin typeface="微软雅黑" pitchFamily="34" charset="-122"/>
                <a:ea typeface="微软雅黑" pitchFamily="34" charset="-122"/>
              </a:rPr>
              <a:t>快慢，</a:t>
            </a:r>
          </a:p>
          <a:p>
            <a:pPr marL="635" indent="0">
              <a:lnSpc>
                <a:spcPct val="100000"/>
              </a:lnSpc>
              <a:buNone/>
            </a:pPr>
            <a:r>
              <a:rPr lang="en-US" altLang="zh-CN" sz="1600" dirty="0" smtClean="0">
                <a:latin typeface="微软雅黑" pitchFamily="34" charset="-122"/>
                <a:ea typeface="微软雅黑" pitchFamily="34" charset="-122"/>
              </a:rPr>
              <a:t>	         </a:t>
            </a:r>
            <a:r>
              <a:rPr lang="zh-CN" altLang="en-US" sz="1600" dirty="0" smtClean="0">
                <a:latin typeface="微软雅黑" pitchFamily="34" charset="-122"/>
                <a:ea typeface="微软雅黑" pitchFamily="34" charset="-122"/>
              </a:rPr>
              <a:t>胜者将赢得大奖。</a:t>
            </a:r>
          </a:p>
          <a:p>
            <a:pPr marL="635" indent="0">
              <a:lnSpc>
                <a:spcPct val="100000"/>
              </a:lnSpc>
              <a:buNone/>
            </a:pPr>
            <a:endParaRPr lang="zh-CN" altLang="en-US" sz="1600" dirty="0" smtClean="0">
              <a:latin typeface="微软雅黑" pitchFamily="34" charset="-122"/>
              <a:ea typeface="微软雅黑" pitchFamily="34" charset="-122"/>
            </a:endParaRPr>
          </a:p>
          <a:p>
            <a:pPr marL="635" indent="0">
              <a:lnSpc>
                <a:spcPct val="100000"/>
              </a:lnSpc>
              <a:buNone/>
            </a:pPr>
            <a:r>
              <a:rPr lang="zh-CN" altLang="en-US" sz="1600" dirty="0" smtClean="0">
                <a:latin typeface="微软雅黑" pitchFamily="34" charset="-122"/>
                <a:ea typeface="微软雅黑" pitchFamily="34" charset="-122"/>
              </a:rPr>
              <a:t>充分调动观众</a:t>
            </a:r>
            <a:r>
              <a:rPr lang="zh-CN" altLang="en-US" sz="1600" dirty="0">
                <a:latin typeface="微软雅黑" pitchFamily="34" charset="-122"/>
                <a:ea typeface="微软雅黑" pitchFamily="34" charset="-122"/>
              </a:rPr>
              <a:t>的热情</a:t>
            </a:r>
            <a:r>
              <a:rPr lang="zh-CN" altLang="en-US" sz="1600" dirty="0" smtClean="0">
                <a:latin typeface="微软雅黑" pitchFamily="34" charset="-122"/>
                <a:ea typeface="微软雅黑" pitchFamily="34" charset="-122"/>
              </a:rPr>
              <a:t>，</a:t>
            </a:r>
            <a:r>
              <a:rPr lang="zh-CN" altLang="en-US" sz="1600" dirty="0">
                <a:latin typeface="微软雅黑" pitchFamily="34" charset="-122"/>
                <a:ea typeface="微软雅黑" pitchFamily="34" charset="-122"/>
              </a:rPr>
              <a:t>让现场嗨翻天，气氛燃起来</a:t>
            </a:r>
            <a:r>
              <a:rPr lang="zh-CN" altLang="en-US" sz="1600" dirty="0" smtClean="0">
                <a:latin typeface="微软雅黑" pitchFamily="34" charset="-122"/>
                <a:ea typeface="微软雅黑" pitchFamily="34" charset="-122"/>
              </a:rPr>
              <a:t>，还可将</a:t>
            </a:r>
            <a:r>
              <a:rPr lang="zh-CN" altLang="en-US" sz="1600" dirty="0">
                <a:latin typeface="微软雅黑" pitchFamily="34" charset="-122"/>
                <a:ea typeface="微软雅黑" pitchFamily="34" charset="-122"/>
              </a:rPr>
              <a:t>线下用户转为线上</a:t>
            </a:r>
            <a:r>
              <a:rPr lang="zh-CN" altLang="en-US" sz="1600" dirty="0" smtClean="0">
                <a:latin typeface="微软雅黑" pitchFamily="34" charset="-122"/>
                <a:ea typeface="微软雅黑" pitchFamily="34" charset="-122"/>
              </a:rPr>
              <a:t>粉丝。</a:t>
            </a:r>
            <a:endParaRPr lang="en-US" altLang="zh-CN" sz="1600" dirty="0" smtClean="0">
              <a:latin typeface="微软雅黑" pitchFamily="34" charset="-122"/>
              <a:ea typeface="微软雅黑" pitchFamily="34" charset="-122"/>
            </a:endParaRPr>
          </a:p>
          <a:p>
            <a:pPr marL="635" indent="0">
              <a:lnSpc>
                <a:spcPct val="100000"/>
              </a:lnSpc>
              <a:buNone/>
            </a:pPr>
            <a:r>
              <a:rPr lang="zh-CN" altLang="en-US" sz="1600" dirty="0" smtClean="0">
                <a:latin typeface="微软雅黑" pitchFamily="34" charset="-122"/>
                <a:ea typeface="微软雅黑" pitchFamily="34" charset="-122"/>
              </a:rPr>
              <a:t>目前已成为在展会</a:t>
            </a:r>
            <a:r>
              <a:rPr lang="zh-CN" altLang="en-US" sz="1600" dirty="0">
                <a:latin typeface="微软雅黑" pitchFamily="34" charset="-122"/>
                <a:ea typeface="微软雅黑" pitchFamily="34" charset="-122"/>
              </a:rPr>
              <a:t>、会议、培训、年会、沙龙、婚礼、赛事、演出等各类</a:t>
            </a:r>
            <a:r>
              <a:rPr lang="zh-CN" altLang="en-US" sz="1600" dirty="0" smtClean="0">
                <a:latin typeface="微软雅黑" pitchFamily="34" charset="-122"/>
                <a:ea typeface="微软雅黑" pitchFamily="34" charset="-122"/>
              </a:rPr>
              <a:t>活动中，一</a:t>
            </a:r>
            <a:r>
              <a:rPr lang="zh-CN" altLang="en-US" sz="1600" dirty="0">
                <a:latin typeface="微软雅黑" pitchFamily="34" charset="-122"/>
                <a:ea typeface="微软雅黑" pitchFamily="34" charset="-122"/>
              </a:rPr>
              <a:t>个特别火爆</a:t>
            </a:r>
            <a:r>
              <a:rPr lang="zh-CN" altLang="en-US" sz="1600" dirty="0" smtClean="0">
                <a:latin typeface="微软雅黑" pitchFamily="34" charset="-122"/>
                <a:ea typeface="微软雅黑" pitchFamily="34" charset="-122"/>
              </a:rPr>
              <a:t>的互动</a:t>
            </a:r>
            <a:r>
              <a:rPr lang="zh-CN" altLang="en-US" sz="1600" dirty="0">
                <a:latin typeface="微软雅黑" pitchFamily="34" charset="-122"/>
                <a:ea typeface="微软雅黑" pitchFamily="34" charset="-122"/>
              </a:rPr>
              <a:t>应用</a:t>
            </a:r>
            <a:r>
              <a:rPr lang="zh-CN" altLang="en-US" sz="1600" dirty="0" smtClean="0">
                <a:latin typeface="微软雅黑" pitchFamily="34" charset="-122"/>
                <a:ea typeface="微软雅黑" pitchFamily="34" charset="-122"/>
              </a:rPr>
              <a:t>！</a:t>
            </a:r>
            <a:endParaRPr lang="en-US" altLang="zh-CN" sz="2400" dirty="0">
              <a:latin typeface="微软雅黑" pitchFamily="34" charset="-122"/>
              <a:ea typeface="微软雅黑" pitchFamily="34" charset="-122"/>
            </a:endParaRPr>
          </a:p>
        </p:txBody>
      </p:sp>
      <p:pic>
        <p:nvPicPr>
          <p:cNvPr id="2" name="图片 1" descr="C:\Users\design\Desktop\美橙互联logo023.png美橙互联logo023"/>
          <p:cNvPicPr>
            <a:picLocks noChangeAspect="1"/>
          </p:cNvPicPr>
          <p:nvPr/>
        </p:nvPicPr>
        <p:blipFill>
          <a:blip r:embed="rId3" cstate="email"/>
          <a:stretch>
            <a:fillRect/>
          </a:stretch>
        </p:blipFill>
        <p:spPr>
          <a:xfrm>
            <a:off x="10295255" y="6209788"/>
            <a:ext cx="1562100" cy="450605"/>
          </a:xfrm>
          <a:prstGeom prst="rect">
            <a:avLst/>
          </a:prstGeom>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blipFill rotWithShape="0">
          <a:blip r:embed="rId3" cstate="email"/>
          <a:stretch>
            <a:fillRect/>
          </a:stretch>
        </a:blipFill>
        <a:effectLst/>
      </p:bgPr>
    </p:bg>
    <p:spTree>
      <p:nvGrpSpPr>
        <p:cNvPr id="1" name=""/>
        <p:cNvGrpSpPr/>
        <p:nvPr/>
      </p:nvGrpSpPr>
      <p:grpSpPr>
        <a:xfrm>
          <a:off x="0" y="0"/>
          <a:ext cx="0" cy="0"/>
          <a:chOff x="0" y="0"/>
          <a:chExt cx="0" cy="0"/>
        </a:xfrm>
      </p:grpSpPr>
      <p:sp>
        <p:nvSpPr>
          <p:cNvPr id="71682" name="标题 77826"/>
          <p:cNvSpPr>
            <a:spLocks noGrp="1"/>
          </p:cNvSpPr>
          <p:nvPr>
            <p:ph type="title"/>
          </p:nvPr>
        </p:nvSpPr>
        <p:spPr>
          <a:xfrm>
            <a:off x="868680" y="2897506"/>
            <a:ext cx="9875520" cy="1135380"/>
          </a:xfrm>
        </p:spPr>
        <p:txBody>
          <a:bodyPr anchor="ctr"/>
          <a:lstStyle/>
          <a:p>
            <a:pPr lvl="0"/>
            <a:r>
              <a:rPr lang="zh-CN" altLang="en-US" sz="4800" b="1" dirty="0">
                <a:solidFill>
                  <a:schemeClr val="bg1"/>
                </a:solidFill>
                <a:ea typeface="微软雅黑" pitchFamily="34" charset="-122"/>
              </a:rPr>
              <a:t>摇一摇现场抽奖</a:t>
            </a:r>
          </a:p>
        </p:txBody>
      </p:sp>
      <p:sp>
        <p:nvSpPr>
          <p:cNvPr id="2" name="TextBox 1"/>
          <p:cNvSpPr txBox="1"/>
          <p:nvPr/>
        </p:nvSpPr>
        <p:spPr>
          <a:xfrm>
            <a:off x="15241" y="6392704"/>
            <a:ext cx="8382000" cy="659130"/>
          </a:xfrm>
          <a:prstGeom prst="rect">
            <a:avLst/>
          </a:prstGeom>
          <a:noFill/>
        </p:spPr>
        <p:txBody>
          <a:bodyPr wrap="square" rtlCol="0">
            <a:spAutoFit/>
          </a:bodyPr>
          <a:lstStyle/>
          <a:p>
            <a:r>
              <a:rPr lang="en-US" altLang="zh-CN" dirty="0" smtClean="0">
                <a:solidFill>
                  <a:schemeClr val="bg1"/>
                </a:solidFill>
                <a:latin typeface="微软雅黑" pitchFamily="34" charset="-122"/>
                <a:ea typeface="微软雅黑" pitchFamily="34" charset="-122"/>
              </a:rPr>
              <a:t>【</a:t>
            </a:r>
            <a:r>
              <a:rPr lang="zh-CN" altLang="en-US" dirty="0" smtClean="0">
                <a:solidFill>
                  <a:schemeClr val="bg1"/>
                </a:solidFill>
                <a:latin typeface="微软雅黑" pitchFamily="34" charset="-122"/>
                <a:ea typeface="微软雅黑" pitchFamily="34" charset="-122"/>
              </a:rPr>
              <a:t>活动主题、规则说明、摇晃时间、上限次数、大屏显示人数等商家自主设定</a:t>
            </a:r>
            <a:r>
              <a:rPr lang="en-US" altLang="zh-CN" dirty="0" smtClean="0">
                <a:solidFill>
                  <a:schemeClr val="bg1"/>
                </a:solidFill>
                <a:latin typeface="微软雅黑" pitchFamily="34" charset="-122"/>
                <a:ea typeface="微软雅黑" pitchFamily="34" charset="-122"/>
              </a:rPr>
              <a:t>】</a:t>
            </a:r>
            <a:endParaRPr lang="zh-CN" altLang="en-US" dirty="0">
              <a:solidFill>
                <a:schemeClr val="bg1"/>
              </a:solidFill>
              <a:latin typeface="微软雅黑" pitchFamily="34" charset="-122"/>
              <a:ea typeface="微软雅黑" pitchFamily="34" charset="-122"/>
            </a:endParaRPr>
          </a:p>
          <a:p>
            <a:endParaRPr lang="zh-CN" altLang="en-US" dirty="0"/>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5" name="图片 59395" descr="67"/>
          <p:cNvPicPr>
            <a:picLocks noChangeAspect="1"/>
          </p:cNvPicPr>
          <p:nvPr/>
        </p:nvPicPr>
        <p:blipFill>
          <a:blip r:embed="rId2" cstate="email"/>
          <a:stretch>
            <a:fillRect/>
          </a:stretch>
        </p:blipFill>
        <p:spPr>
          <a:xfrm>
            <a:off x="629433" y="8890"/>
            <a:ext cx="10950913" cy="6858000"/>
          </a:xfrm>
          <a:prstGeom prst="rect">
            <a:avLst/>
          </a:prstGeom>
          <a:noFill/>
          <a:ln w="9525">
            <a:noFill/>
            <a:miter/>
          </a:ln>
        </p:spPr>
      </p:pic>
      <p:sp>
        <p:nvSpPr>
          <p:cNvPr id="59393" name="矩形 59393"/>
          <p:cNvSpPr/>
          <p:nvPr/>
        </p:nvSpPr>
        <p:spPr>
          <a:xfrm>
            <a:off x="-20955" y="-12700"/>
            <a:ext cx="12217400" cy="1421130"/>
          </a:xfrm>
          <a:prstGeom prst="rect">
            <a:avLst/>
          </a:prstGeom>
          <a:solidFill>
            <a:schemeClr val="folHlink"/>
          </a:solidFill>
          <a:ln w="9525">
            <a:noFill/>
            <a:miter/>
          </a:ln>
        </p:spPr>
        <p:txBody>
          <a:bodyPr anchor="t"/>
          <a:lstStyle/>
          <a:p>
            <a:pPr lvl="0"/>
            <a:endParaRPr lang="zh-CN" altLang="en-US" sz="2160" dirty="0">
              <a:latin typeface="Arial" charset="0"/>
              <a:ea typeface="宋体" charset="-122"/>
            </a:endParaRPr>
          </a:p>
        </p:txBody>
      </p:sp>
      <p:sp>
        <p:nvSpPr>
          <p:cNvPr id="59394" name="标题 59394"/>
          <p:cNvSpPr>
            <a:spLocks noGrp="1"/>
          </p:cNvSpPr>
          <p:nvPr>
            <p:ph type="title"/>
          </p:nvPr>
        </p:nvSpPr>
        <p:spPr>
          <a:xfrm>
            <a:off x="1158240" y="114300"/>
            <a:ext cx="9875520" cy="1143000"/>
          </a:xfrm>
        </p:spPr>
        <p:txBody>
          <a:bodyPr anchor="ctr"/>
          <a:lstStyle/>
          <a:p>
            <a:pPr lvl="0"/>
            <a:r>
              <a:rPr lang="zh-CN" altLang="en-US" sz="4800">
                <a:solidFill>
                  <a:schemeClr val="bg1"/>
                </a:solidFill>
                <a:ea typeface="微软雅黑" pitchFamily="34" charset="-122"/>
              </a:rPr>
              <a:t>微现场</a:t>
            </a:r>
          </a:p>
        </p:txBody>
      </p:sp>
      <p:sp>
        <p:nvSpPr>
          <p:cNvPr id="59396" name="文本框 59396"/>
          <p:cNvSpPr txBox="1"/>
          <p:nvPr/>
        </p:nvSpPr>
        <p:spPr>
          <a:xfrm>
            <a:off x="4804410" y="5989955"/>
            <a:ext cx="6159500" cy="596265"/>
          </a:xfrm>
          <a:prstGeom prst="rect">
            <a:avLst/>
          </a:prstGeom>
          <a:noFill/>
          <a:ln w="9525">
            <a:noFill/>
            <a:miter/>
          </a:ln>
        </p:spPr>
        <p:txBody>
          <a:bodyPr wrap="square" anchor="t">
            <a:spAutoFit/>
          </a:bodyPr>
          <a:lstStyle/>
          <a:p>
            <a:pPr lvl="0"/>
            <a:r>
              <a:rPr lang="zh-CN" altLang="en-US" sz="1600" dirty="0" smtClean="0">
                <a:latin typeface="微软雅黑" pitchFamily="34" charset="-122"/>
                <a:ea typeface="微软雅黑" pitchFamily="34" charset="-122"/>
              </a:rPr>
              <a:t>开展如客户大会等会议时使用，</a:t>
            </a:r>
            <a:r>
              <a:rPr lang="zh-CN" altLang="en-US" sz="1600" dirty="0">
                <a:latin typeface="微软雅黑" pitchFamily="34" charset="-122"/>
                <a:ea typeface="微软雅黑" pitchFamily="34" charset="-122"/>
              </a:rPr>
              <a:t>现场抽奖，活跃气氛，另提高前台报到时扫二维码机率 增加粉丝量。</a:t>
            </a:r>
          </a:p>
        </p:txBody>
      </p:sp>
      <p:pic>
        <p:nvPicPr>
          <p:cNvPr id="6" name="图片 5" descr="美橙互联logo023"/>
          <p:cNvPicPr>
            <a:picLocks noChangeAspect="1"/>
          </p:cNvPicPr>
          <p:nvPr/>
        </p:nvPicPr>
        <p:blipFill>
          <a:blip r:embed="rId3" cstate="email"/>
          <a:stretch>
            <a:fillRect/>
          </a:stretch>
        </p:blipFill>
        <p:spPr>
          <a:xfrm>
            <a:off x="239395" y="202687"/>
            <a:ext cx="1562100" cy="450605"/>
          </a:xfrm>
          <a:prstGeom prst="rect">
            <a:avLst/>
          </a:prstGeom>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pic>
        <p:nvPicPr>
          <p:cNvPr id="63489" name="图片 69633" descr="75"/>
          <p:cNvPicPr>
            <a:picLocks noChangeAspect="1"/>
          </p:cNvPicPr>
          <p:nvPr/>
        </p:nvPicPr>
        <p:blipFill>
          <a:blip r:embed="rId2" cstate="email"/>
          <a:stretch>
            <a:fillRect/>
          </a:stretch>
        </p:blipFill>
        <p:spPr>
          <a:xfrm>
            <a:off x="613410" y="0"/>
            <a:ext cx="10965180" cy="6858000"/>
          </a:xfrm>
          <a:prstGeom prst="rect">
            <a:avLst/>
          </a:prstGeom>
          <a:noFill/>
          <a:ln w="9525">
            <a:noFill/>
            <a:miter/>
          </a:ln>
        </p:spPr>
      </p:pic>
      <p:sp>
        <p:nvSpPr>
          <p:cNvPr id="63490" name="标题 69634"/>
          <p:cNvSpPr>
            <a:spLocks noGrp="1"/>
          </p:cNvSpPr>
          <p:nvPr>
            <p:ph type="title"/>
          </p:nvPr>
        </p:nvSpPr>
        <p:spPr>
          <a:xfrm>
            <a:off x="5485765" y="2202180"/>
            <a:ext cx="5635625" cy="1052830"/>
          </a:xfrm>
        </p:spPr>
        <p:txBody>
          <a:bodyPr anchor="ctr"/>
          <a:lstStyle/>
          <a:p>
            <a:pPr lvl="0" algn="ctr"/>
            <a:r>
              <a:rPr lang="zh-CN" altLang="en-US" sz="4400">
                <a:solidFill>
                  <a:schemeClr val="bg1"/>
                </a:solidFill>
                <a:ea typeface="微软雅黑" pitchFamily="34" charset="-122"/>
                <a:sym typeface="+mn-ea"/>
              </a:rPr>
              <a:t>微调研</a:t>
            </a:r>
            <a:endParaRPr lang="zh-CN" altLang="en-US" sz="4400">
              <a:solidFill>
                <a:schemeClr val="bg1"/>
              </a:solidFill>
              <a:ea typeface="微软雅黑" pitchFamily="34" charset="-122"/>
            </a:endParaRPr>
          </a:p>
        </p:txBody>
      </p:sp>
      <p:sp>
        <p:nvSpPr>
          <p:cNvPr id="63492" name="文本框 69636"/>
          <p:cNvSpPr txBox="1"/>
          <p:nvPr/>
        </p:nvSpPr>
        <p:spPr>
          <a:xfrm>
            <a:off x="5429885" y="3249295"/>
            <a:ext cx="5937885" cy="1463040"/>
          </a:xfrm>
          <a:prstGeom prst="rect">
            <a:avLst/>
          </a:prstGeom>
          <a:noFill/>
          <a:ln w="9525">
            <a:noFill/>
            <a:miter/>
          </a:ln>
        </p:spPr>
        <p:txBody>
          <a:bodyPr wrap="square" anchor="t">
            <a:spAutoFit/>
          </a:bodyPr>
          <a:lstStyle/>
          <a:p>
            <a:pPr lvl="0">
              <a:lnSpc>
                <a:spcPct val="150000"/>
              </a:lnSpc>
            </a:pPr>
            <a:r>
              <a:rPr lang="zh-CN" altLang="en-US" sz="2000" dirty="0">
                <a:solidFill>
                  <a:schemeClr val="bg1"/>
                </a:solidFill>
                <a:latin typeface="微软雅黑" pitchFamily="34" charset="-122"/>
                <a:ea typeface="微软雅黑" pitchFamily="34" charset="-122"/>
              </a:rPr>
              <a:t>了解客户对公司服务及产品的满意度，</a:t>
            </a:r>
            <a:r>
              <a:rPr lang="zh-CN" altLang="en-US" sz="2000" dirty="0" smtClean="0">
                <a:solidFill>
                  <a:schemeClr val="bg1"/>
                </a:solidFill>
                <a:latin typeface="微软雅黑" pitchFamily="34" charset="-122"/>
                <a:ea typeface="微软雅黑" pitchFamily="34" charset="-122"/>
              </a:rPr>
              <a:t>帮助提升</a:t>
            </a:r>
            <a:r>
              <a:rPr lang="zh-CN" altLang="en-US" sz="2000" dirty="0">
                <a:solidFill>
                  <a:schemeClr val="bg1"/>
                </a:solidFill>
                <a:latin typeface="微软雅黑" pitchFamily="34" charset="-122"/>
                <a:ea typeface="微软雅黑" pitchFamily="34" charset="-122"/>
              </a:rPr>
              <a:t>服务和产品质量</a:t>
            </a:r>
            <a:r>
              <a:rPr lang="zh-CN" altLang="en-US" sz="2000" dirty="0" smtClean="0">
                <a:solidFill>
                  <a:schemeClr val="bg1"/>
                </a:solidFill>
                <a:latin typeface="微软雅黑" pitchFamily="34" charset="-122"/>
                <a:ea typeface="微软雅黑" pitchFamily="34" charset="-122"/>
              </a:rPr>
              <a:t>，改善用户体验，更好</a:t>
            </a:r>
            <a:r>
              <a:rPr lang="zh-CN" altLang="en-US" sz="2000" dirty="0">
                <a:solidFill>
                  <a:schemeClr val="bg1"/>
                </a:solidFill>
                <a:latin typeface="微软雅黑" pitchFamily="34" charset="-122"/>
                <a:ea typeface="微软雅黑" pitchFamily="34" charset="-122"/>
              </a:rPr>
              <a:t>的维护我们后端建设，提升客户全方位满意度。</a:t>
            </a:r>
          </a:p>
        </p:txBody>
      </p:sp>
      <p:pic>
        <p:nvPicPr>
          <p:cNvPr id="2" name="图片 1" descr="美橙互联logo023"/>
          <p:cNvPicPr>
            <a:picLocks noChangeAspect="1"/>
          </p:cNvPicPr>
          <p:nvPr/>
        </p:nvPicPr>
        <p:blipFill>
          <a:blip r:embed="rId3" cstate="email"/>
          <a:stretch>
            <a:fillRect/>
          </a:stretch>
        </p:blipFill>
        <p:spPr>
          <a:xfrm>
            <a:off x="239395" y="202687"/>
            <a:ext cx="1562100" cy="450605"/>
          </a:xfrm>
          <a:prstGeom prst="rect">
            <a:avLst/>
          </a:prstGeom>
        </p:spPr>
      </p:pic>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pic>
        <p:nvPicPr>
          <p:cNvPr id="64515" name="图片 70659" descr="76"/>
          <p:cNvPicPr>
            <a:picLocks noChangeAspect="1"/>
          </p:cNvPicPr>
          <p:nvPr/>
        </p:nvPicPr>
        <p:blipFill>
          <a:blip r:embed="rId3" cstate="email"/>
          <a:stretch>
            <a:fillRect/>
          </a:stretch>
        </p:blipFill>
        <p:spPr>
          <a:xfrm>
            <a:off x="337186" y="-6738"/>
            <a:ext cx="10965180" cy="6858000"/>
          </a:xfrm>
          <a:prstGeom prst="rect">
            <a:avLst/>
          </a:prstGeom>
          <a:noFill/>
          <a:ln w="9525">
            <a:noFill/>
            <a:miter/>
          </a:ln>
        </p:spPr>
      </p:pic>
      <p:sp>
        <p:nvSpPr>
          <p:cNvPr id="64513" name="标题 70657"/>
          <p:cNvSpPr>
            <a:spLocks noGrp="1"/>
          </p:cNvSpPr>
          <p:nvPr>
            <p:ph type="title"/>
          </p:nvPr>
        </p:nvSpPr>
        <p:spPr>
          <a:xfrm>
            <a:off x="5344795" y="2153920"/>
            <a:ext cx="5383530" cy="1158240"/>
          </a:xfrm>
        </p:spPr>
        <p:txBody>
          <a:bodyPr anchor="ctr"/>
          <a:lstStyle/>
          <a:p>
            <a:pPr lvl="0" algn="ctr"/>
            <a:r>
              <a:rPr lang="zh-CN" altLang="en-US" sz="4400">
                <a:solidFill>
                  <a:schemeClr val="bg1"/>
                </a:solidFill>
                <a:ea typeface="微软雅黑" pitchFamily="34" charset="-122"/>
              </a:rPr>
              <a:t>微投票</a:t>
            </a:r>
          </a:p>
        </p:txBody>
      </p:sp>
      <p:sp>
        <p:nvSpPr>
          <p:cNvPr id="64516" name="文本框 70660"/>
          <p:cNvSpPr txBox="1"/>
          <p:nvPr/>
        </p:nvSpPr>
        <p:spPr>
          <a:xfrm>
            <a:off x="5281930" y="3236595"/>
            <a:ext cx="5532755" cy="1005840"/>
          </a:xfrm>
          <a:prstGeom prst="rect">
            <a:avLst/>
          </a:prstGeom>
          <a:noFill/>
          <a:ln w="9525">
            <a:noFill/>
            <a:miter/>
          </a:ln>
        </p:spPr>
        <p:txBody>
          <a:bodyPr wrap="square" anchor="t">
            <a:spAutoFit/>
          </a:bodyPr>
          <a:lstStyle/>
          <a:p>
            <a:pPr lvl="0">
              <a:lnSpc>
                <a:spcPct val="150000"/>
              </a:lnSpc>
            </a:pPr>
            <a:r>
              <a:rPr lang="zh-CN" altLang="en-US" sz="2000" dirty="0">
                <a:solidFill>
                  <a:schemeClr val="bg1"/>
                </a:solidFill>
                <a:latin typeface="微软雅黑" pitchFamily="34" charset="-122"/>
                <a:ea typeface="微软雅黑" pitchFamily="34" charset="-122"/>
              </a:rPr>
              <a:t>了解客户对某个产品或者某种服务的认可度，是商家进行市场调查和客户服务调查的重要手段。</a:t>
            </a:r>
          </a:p>
        </p:txBody>
      </p:sp>
      <p:pic>
        <p:nvPicPr>
          <p:cNvPr id="2" name="图片 1" descr="美橙互联logo023"/>
          <p:cNvPicPr>
            <a:picLocks noChangeAspect="1"/>
          </p:cNvPicPr>
          <p:nvPr/>
        </p:nvPicPr>
        <p:blipFill>
          <a:blip r:embed="rId4" cstate="email"/>
          <a:stretch>
            <a:fillRect/>
          </a:stretch>
        </p:blipFill>
        <p:spPr>
          <a:xfrm>
            <a:off x="239395" y="202687"/>
            <a:ext cx="1562100" cy="450605"/>
          </a:xfrm>
          <a:prstGeom prst="rect">
            <a:avLst/>
          </a:prstGeom>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blipFill rotWithShape="1">
          <a:blip r:embed="rId2" cstate="email"/>
          <a:stretch>
            <a:fillRect/>
          </a:stretch>
        </a:blipFill>
        <a:effectLst/>
      </p:bgPr>
    </p:bg>
    <p:spTree>
      <p:nvGrpSpPr>
        <p:cNvPr id="1" name=""/>
        <p:cNvGrpSpPr/>
        <p:nvPr/>
      </p:nvGrpSpPr>
      <p:grpSpPr>
        <a:xfrm>
          <a:off x="0" y="0"/>
          <a:ext cx="0" cy="0"/>
          <a:chOff x="0" y="0"/>
          <a:chExt cx="0" cy="0"/>
        </a:xfrm>
      </p:grpSpPr>
      <p:sp>
        <p:nvSpPr>
          <p:cNvPr id="93186" name="标题 100354"/>
          <p:cNvSpPr>
            <a:spLocks noGrp="1"/>
          </p:cNvSpPr>
          <p:nvPr>
            <p:ph type="title"/>
          </p:nvPr>
        </p:nvSpPr>
        <p:spPr>
          <a:xfrm>
            <a:off x="611506" y="292735"/>
            <a:ext cx="10984230" cy="1143000"/>
          </a:xfrm>
        </p:spPr>
        <p:txBody>
          <a:bodyPr anchor="ctr"/>
          <a:lstStyle/>
          <a:p>
            <a:pPr lvl="0"/>
            <a:r>
              <a:rPr lang="zh-CN" altLang="en-US" sz="4800" dirty="0" smtClean="0">
                <a:solidFill>
                  <a:schemeClr val="bg1"/>
                </a:solidFill>
                <a:latin typeface="微软雅黑" charset="0"/>
                <a:ea typeface="微软雅黑" charset="0"/>
              </a:rPr>
              <a:t>数据分析</a:t>
            </a:r>
            <a:r>
              <a:rPr lang="en-US" altLang="zh-CN" sz="4800" dirty="0">
                <a:solidFill>
                  <a:schemeClr val="bg1"/>
                </a:solidFill>
                <a:latin typeface="微软雅黑" charset="0"/>
                <a:ea typeface="微软雅黑" charset="0"/>
              </a:rPr>
              <a:t> </a:t>
            </a:r>
            <a:r>
              <a:rPr lang="en-US" altLang="zh-CN" sz="4800" dirty="0" smtClean="0">
                <a:solidFill>
                  <a:schemeClr val="bg1"/>
                </a:solidFill>
                <a:latin typeface="微软雅黑" charset="0"/>
                <a:ea typeface="微软雅黑" charset="0"/>
              </a:rPr>
              <a:t>  </a:t>
            </a:r>
            <a:r>
              <a:rPr lang="zh-CN" altLang="en-US" sz="4800" dirty="0" smtClean="0">
                <a:solidFill>
                  <a:schemeClr val="bg1"/>
                </a:solidFill>
                <a:latin typeface="微软雅黑" charset="0"/>
                <a:ea typeface="微软雅黑" charset="0"/>
              </a:rPr>
              <a:t>一目了然</a:t>
            </a:r>
          </a:p>
        </p:txBody>
      </p:sp>
      <p:sp>
        <p:nvSpPr>
          <p:cNvPr id="2" name="文本框 1"/>
          <p:cNvSpPr txBox="1"/>
          <p:nvPr/>
        </p:nvSpPr>
        <p:spPr>
          <a:xfrm>
            <a:off x="2267585" y="1853565"/>
            <a:ext cx="3955415" cy="1188720"/>
          </a:xfrm>
          <a:prstGeom prst="rect">
            <a:avLst/>
          </a:prstGeom>
          <a:noFill/>
        </p:spPr>
        <p:txBody>
          <a:bodyPr wrap="square" rtlCol="0">
            <a:spAutoFit/>
          </a:bodyPr>
          <a:lstStyle/>
          <a:p>
            <a:pPr>
              <a:lnSpc>
                <a:spcPct val="150000"/>
              </a:lnSpc>
            </a:pPr>
            <a:r>
              <a:rPr lang="zh-CN" altLang="en-US" sz="1600" dirty="0" smtClean="0">
                <a:solidFill>
                  <a:schemeClr val="tx1"/>
                </a:solidFill>
                <a:latin typeface="微软雅黑" pitchFamily="34" charset="-122"/>
                <a:ea typeface="微软雅黑" pitchFamily="34" charset="-122"/>
              </a:rPr>
              <a:t>想知道有多少</a:t>
            </a:r>
            <a:r>
              <a:rPr lang="zh-CN" altLang="en-US" sz="1600" dirty="0">
                <a:solidFill>
                  <a:schemeClr val="tx1"/>
                </a:solidFill>
                <a:latin typeface="微软雅黑" pitchFamily="34" charset="-122"/>
                <a:ea typeface="微软雅黑" pitchFamily="34" charset="-122"/>
              </a:rPr>
              <a:t>人</a:t>
            </a:r>
            <a:r>
              <a:rPr lang="zh-CN" altLang="en-US" sz="1600" dirty="0" smtClean="0">
                <a:solidFill>
                  <a:schemeClr val="tx1"/>
                </a:solidFill>
                <a:latin typeface="微软雅黑" pitchFamily="34" charset="-122"/>
                <a:ea typeface="微软雅黑" pitchFamily="34" charset="-122"/>
              </a:rPr>
              <a:t>访问了您</a:t>
            </a:r>
            <a:r>
              <a:rPr lang="zh-CN" altLang="en-US" sz="1600" dirty="0">
                <a:solidFill>
                  <a:schemeClr val="tx1"/>
                </a:solidFill>
                <a:latin typeface="微软雅黑" pitchFamily="34" charset="-122"/>
                <a:ea typeface="微软雅黑" pitchFamily="34" charset="-122"/>
              </a:rPr>
              <a:t>的网站</a:t>
            </a:r>
            <a:r>
              <a:rPr lang="zh-CN" altLang="en-US" sz="1600" dirty="0" smtClean="0">
                <a:solidFill>
                  <a:schemeClr val="tx1"/>
                </a:solidFill>
                <a:latin typeface="微软雅黑" pitchFamily="34" charset="-122"/>
                <a:ea typeface="微软雅黑" pitchFamily="34" charset="-122"/>
              </a:rPr>
              <a:t>？</a:t>
            </a:r>
          </a:p>
          <a:p>
            <a:pPr>
              <a:lnSpc>
                <a:spcPct val="150000"/>
              </a:lnSpc>
            </a:pPr>
            <a:r>
              <a:rPr lang="zh-CN" altLang="en-US" sz="1600" dirty="0" smtClean="0">
                <a:solidFill>
                  <a:schemeClr val="tx1"/>
                </a:solidFill>
                <a:latin typeface="微软雅黑" pitchFamily="34" charset="-122"/>
                <a:ea typeface="微软雅黑" pitchFamily="34" charset="-122"/>
              </a:rPr>
              <a:t>他们</a:t>
            </a:r>
            <a:r>
              <a:rPr lang="zh-CN" altLang="en-US" sz="1600" dirty="0">
                <a:solidFill>
                  <a:schemeClr val="tx1"/>
                </a:solidFill>
                <a:latin typeface="微软雅黑" pitchFamily="34" charset="-122"/>
                <a:ea typeface="微软雅黑" pitchFamily="34" charset="-122"/>
              </a:rPr>
              <a:t>从何而来</a:t>
            </a:r>
            <a:r>
              <a:rPr lang="zh-CN" altLang="en-US" sz="1600" dirty="0" smtClean="0">
                <a:solidFill>
                  <a:schemeClr val="tx1"/>
                </a:solidFill>
                <a:latin typeface="微软雅黑" pitchFamily="34" charset="-122"/>
                <a:ea typeface="微软雅黑" pitchFamily="34" charset="-122"/>
              </a:rPr>
              <a:t>？有</a:t>
            </a:r>
            <a:r>
              <a:rPr lang="zh-CN" altLang="en-US" sz="1600" dirty="0">
                <a:solidFill>
                  <a:schemeClr val="tx1"/>
                </a:solidFill>
                <a:latin typeface="微软雅黑" pitchFamily="34" charset="-122"/>
                <a:ea typeface="微软雅黑" pitchFamily="34" charset="-122"/>
              </a:rPr>
              <a:t>谁正在浏览</a:t>
            </a:r>
            <a:r>
              <a:rPr lang="zh-CN" altLang="en-US" sz="1600" dirty="0" smtClean="0">
                <a:solidFill>
                  <a:schemeClr val="tx1"/>
                </a:solidFill>
                <a:latin typeface="微软雅黑" pitchFamily="34" charset="-122"/>
                <a:ea typeface="微软雅黑" pitchFamily="34" charset="-122"/>
              </a:rPr>
              <a:t>？</a:t>
            </a:r>
          </a:p>
          <a:p>
            <a:pPr>
              <a:lnSpc>
                <a:spcPct val="150000"/>
              </a:lnSpc>
            </a:pPr>
            <a:r>
              <a:rPr lang="zh-CN" altLang="en-US" sz="1600" dirty="0" smtClean="0">
                <a:solidFill>
                  <a:schemeClr val="tx1"/>
                </a:solidFill>
                <a:latin typeface="微软雅黑" pitchFamily="34" charset="-122"/>
                <a:ea typeface="微软雅黑" pitchFamily="34" charset="-122"/>
              </a:rPr>
              <a:t>他们</a:t>
            </a:r>
            <a:r>
              <a:rPr lang="zh-CN" altLang="en-US" sz="1600" dirty="0">
                <a:solidFill>
                  <a:schemeClr val="tx1"/>
                </a:solidFill>
                <a:latin typeface="微软雅黑" pitchFamily="34" charset="-122"/>
                <a:ea typeface="微软雅黑" pitchFamily="34" charset="-122"/>
              </a:rPr>
              <a:t>都浏览了哪些网页</a:t>
            </a:r>
            <a:r>
              <a:rPr lang="zh-CN" altLang="en-US" sz="1600" dirty="0" smtClean="0">
                <a:solidFill>
                  <a:schemeClr val="tx1"/>
                </a:solidFill>
                <a:latin typeface="微软雅黑" pitchFamily="34" charset="-122"/>
                <a:ea typeface="微软雅黑" pitchFamily="34" charset="-122"/>
              </a:rPr>
              <a:t>？</a:t>
            </a:r>
            <a:endParaRPr lang="zh-CN" altLang="en-US" sz="1600" dirty="0">
              <a:solidFill>
                <a:schemeClr val="accent4"/>
              </a:solidFill>
              <a:uFillTx/>
              <a:ea typeface="微软雅黑" charset="0"/>
            </a:endParaRPr>
          </a:p>
        </p:txBody>
      </p:sp>
      <p:sp>
        <p:nvSpPr>
          <p:cNvPr id="4" name="文本框 3"/>
          <p:cNvSpPr txBox="1"/>
          <p:nvPr/>
        </p:nvSpPr>
        <p:spPr>
          <a:xfrm>
            <a:off x="6978650" y="1844675"/>
            <a:ext cx="2418080" cy="822960"/>
          </a:xfrm>
          <a:prstGeom prst="rect">
            <a:avLst/>
          </a:prstGeom>
          <a:noFill/>
        </p:spPr>
        <p:txBody>
          <a:bodyPr wrap="none" rtlCol="0">
            <a:spAutoFit/>
          </a:bodyPr>
          <a:lstStyle/>
          <a:p>
            <a:pPr algn="l">
              <a:lnSpc>
                <a:spcPct val="150000"/>
              </a:lnSpc>
            </a:pPr>
            <a:r>
              <a:rPr lang="zh-CN" altLang="en-US" sz="1600" dirty="0" smtClean="0">
                <a:latin typeface="微软雅黑" pitchFamily="34" charset="-122"/>
                <a:ea typeface="微软雅黑" pitchFamily="34" charset="-122"/>
                <a:sym typeface="+mn-ea"/>
              </a:rPr>
              <a:t>有多少</a:t>
            </a:r>
            <a:r>
              <a:rPr lang="zh-CN" altLang="en-US" sz="1600" dirty="0">
                <a:latin typeface="微软雅黑" pitchFamily="34" charset="-122"/>
                <a:ea typeface="微软雅黑" pitchFamily="34" charset="-122"/>
                <a:sym typeface="+mn-ea"/>
              </a:rPr>
              <a:t>人来自搜索引擎</a:t>
            </a:r>
            <a:r>
              <a:rPr lang="zh-CN" altLang="en-US" sz="1600" dirty="0" smtClean="0">
                <a:latin typeface="微软雅黑" pitchFamily="34" charset="-122"/>
                <a:ea typeface="微软雅黑" pitchFamily="34" charset="-122"/>
                <a:sym typeface="+mn-ea"/>
              </a:rPr>
              <a:t>？</a:t>
            </a:r>
            <a:endParaRPr lang="zh-CN" altLang="en-US" sz="1600" dirty="0" smtClean="0">
              <a:solidFill>
                <a:schemeClr val="tx1"/>
              </a:solidFill>
              <a:latin typeface="微软雅黑" pitchFamily="34" charset="-122"/>
              <a:ea typeface="微软雅黑" pitchFamily="34" charset="-122"/>
            </a:endParaRPr>
          </a:p>
          <a:p>
            <a:pPr algn="l">
              <a:lnSpc>
                <a:spcPct val="150000"/>
              </a:lnSpc>
            </a:pPr>
            <a:r>
              <a:rPr lang="zh-CN" altLang="en-US" sz="1600" dirty="0" smtClean="0">
                <a:latin typeface="微软雅黑" pitchFamily="34" charset="-122"/>
                <a:ea typeface="微软雅黑" pitchFamily="34" charset="-122"/>
                <a:sym typeface="+mn-ea"/>
              </a:rPr>
              <a:t>他们</a:t>
            </a:r>
            <a:r>
              <a:rPr lang="zh-CN" altLang="en-US" sz="1600" dirty="0">
                <a:latin typeface="微软雅黑" pitchFamily="34" charset="-122"/>
                <a:ea typeface="微软雅黑" pitchFamily="34" charset="-122"/>
                <a:sym typeface="+mn-ea"/>
              </a:rPr>
              <a:t>搜</a:t>
            </a:r>
            <a:r>
              <a:rPr lang="zh-CN" altLang="en-US" sz="1600" dirty="0" smtClean="0">
                <a:latin typeface="微软雅黑" pitchFamily="34" charset="-122"/>
                <a:ea typeface="微软雅黑" pitchFamily="34" charset="-122"/>
                <a:sym typeface="+mn-ea"/>
              </a:rPr>
              <a:t>的是什么</a:t>
            </a:r>
            <a:r>
              <a:rPr lang="zh-CN" altLang="en-US" sz="1600" dirty="0">
                <a:latin typeface="微软雅黑" pitchFamily="34" charset="-122"/>
                <a:ea typeface="微软雅黑" pitchFamily="34" charset="-122"/>
                <a:sym typeface="+mn-ea"/>
              </a:rPr>
              <a:t>关键词</a:t>
            </a:r>
            <a:r>
              <a:rPr lang="zh-CN" altLang="en-US" sz="1600" dirty="0" smtClean="0">
                <a:latin typeface="微软雅黑" pitchFamily="34" charset="-122"/>
                <a:ea typeface="微软雅黑" pitchFamily="34" charset="-122"/>
                <a:sym typeface="+mn-ea"/>
              </a:rPr>
              <a:t>？</a:t>
            </a:r>
            <a:endParaRPr lang="zh-CN" altLang="en-US" sz="1600"/>
          </a:p>
        </p:txBody>
      </p:sp>
      <p:sp>
        <p:nvSpPr>
          <p:cNvPr id="5" name="文本框 4"/>
          <p:cNvSpPr txBox="1"/>
          <p:nvPr/>
        </p:nvSpPr>
        <p:spPr>
          <a:xfrm>
            <a:off x="1167130" y="5566410"/>
            <a:ext cx="9542780" cy="914400"/>
          </a:xfrm>
          <a:prstGeom prst="rect">
            <a:avLst/>
          </a:prstGeom>
          <a:noFill/>
        </p:spPr>
        <p:txBody>
          <a:bodyPr wrap="square" rtlCol="0">
            <a:spAutoFit/>
          </a:bodyPr>
          <a:lstStyle/>
          <a:p>
            <a:pPr algn="ctr">
              <a:lnSpc>
                <a:spcPct val="150000"/>
              </a:lnSpc>
            </a:pPr>
            <a:r>
              <a:rPr lang="zh-CN" altLang="en-US" dirty="0" smtClean="0">
                <a:solidFill>
                  <a:schemeClr val="bg1"/>
                </a:solidFill>
                <a:latin typeface="微软雅黑" pitchFamily="34" charset="-122"/>
                <a:ea typeface="微软雅黑" pitchFamily="34" charset="-122"/>
                <a:sym typeface="+mn-ea"/>
              </a:rPr>
              <a:t>魅游建站拥有多种网站访问统计工具，</a:t>
            </a:r>
            <a:r>
              <a:rPr lang="zh-CN" altLang="en-US" dirty="0">
                <a:solidFill>
                  <a:schemeClr val="bg1"/>
                </a:solidFill>
                <a:latin typeface="微软雅黑" pitchFamily="34" charset="-122"/>
                <a:ea typeface="微软雅黑" pitchFamily="34" charset="-122"/>
                <a:sym typeface="+mn-ea"/>
              </a:rPr>
              <a:t>通过</a:t>
            </a:r>
            <a:r>
              <a:rPr lang="zh-CN" altLang="en-US" dirty="0" smtClean="0">
                <a:solidFill>
                  <a:schemeClr val="bg1"/>
                </a:solidFill>
                <a:latin typeface="微软雅黑" pitchFamily="34" charset="-122"/>
                <a:ea typeface="微软雅黑" pitchFamily="34" charset="-122"/>
                <a:sym typeface="+mn-ea"/>
              </a:rPr>
              <a:t>流量分析可查看网站的访问量、点击率</a:t>
            </a:r>
            <a:r>
              <a:rPr lang="zh-CN" altLang="en-US" dirty="0">
                <a:solidFill>
                  <a:schemeClr val="bg1"/>
                </a:solidFill>
                <a:latin typeface="微软雅黑" pitchFamily="34" charset="-122"/>
                <a:ea typeface="微软雅黑" pitchFamily="34" charset="-122"/>
                <a:sym typeface="+mn-ea"/>
              </a:rPr>
              <a:t>、</a:t>
            </a:r>
            <a:r>
              <a:rPr lang="zh-CN" altLang="en-US" dirty="0" smtClean="0">
                <a:solidFill>
                  <a:schemeClr val="bg1"/>
                </a:solidFill>
                <a:latin typeface="微软雅黑" pitchFamily="34" charset="-122"/>
                <a:ea typeface="微软雅黑" pitchFamily="34" charset="-122"/>
                <a:sym typeface="+mn-ea"/>
              </a:rPr>
              <a:t>转化率，实时掌握营销效果，提高成交率。</a:t>
            </a:r>
          </a:p>
        </p:txBody>
      </p:sp>
      <p:pic>
        <p:nvPicPr>
          <p:cNvPr id="3" name="图片 2" descr="美橙互联logo023"/>
          <p:cNvPicPr>
            <a:picLocks noChangeAspect="1"/>
          </p:cNvPicPr>
          <p:nvPr/>
        </p:nvPicPr>
        <p:blipFill>
          <a:blip r:embed="rId3" cstate="email"/>
          <a:stretch>
            <a:fillRect/>
          </a:stretch>
        </p:blipFill>
        <p:spPr>
          <a:xfrm>
            <a:off x="239395" y="202687"/>
            <a:ext cx="1562100" cy="450605"/>
          </a:xfrm>
          <a:prstGeom prst="rect">
            <a:avLst/>
          </a:prstGeom>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blipFill rotWithShape="1">
          <a:blip r:embed="rId2" cstate="email"/>
          <a:stretch>
            <a:fillRect/>
          </a:stretch>
        </a:blipFill>
        <a:effectLst/>
      </p:bgPr>
    </p:bg>
    <p:spTree>
      <p:nvGrpSpPr>
        <p:cNvPr id="1" name=""/>
        <p:cNvGrpSpPr/>
        <p:nvPr/>
      </p:nvGrpSpPr>
      <p:grpSpPr>
        <a:xfrm>
          <a:off x="0" y="0"/>
          <a:ext cx="0" cy="0"/>
          <a:chOff x="0" y="0"/>
          <a:chExt cx="0" cy="0"/>
        </a:xfrm>
      </p:grpSpPr>
      <p:sp>
        <p:nvSpPr>
          <p:cNvPr id="2" name="TextBox 3"/>
          <p:cNvSpPr txBox="1"/>
          <p:nvPr/>
        </p:nvSpPr>
        <p:spPr>
          <a:xfrm>
            <a:off x="1978660" y="5207635"/>
            <a:ext cx="8256905" cy="2030730"/>
          </a:xfrm>
          <a:prstGeom prst="rect">
            <a:avLst/>
          </a:prstGeom>
          <a:noFill/>
        </p:spPr>
        <p:txBody>
          <a:bodyPr wrap="square" rtlCol="0">
            <a:spAutoFit/>
          </a:bodyPr>
          <a:lstStyle/>
          <a:p>
            <a:r>
              <a:rPr lang="zh-CN" altLang="en-US" dirty="0" smtClean="0">
                <a:solidFill>
                  <a:schemeClr val="bg1"/>
                </a:solidFill>
                <a:latin typeface="微软雅黑" charset="0"/>
                <a:ea typeface="微软雅黑" charset="0"/>
              </a:rPr>
              <a:t>网站每日访客总数                   搜索引擎来源                     关键词搜索分析</a:t>
            </a:r>
          </a:p>
          <a:p>
            <a:r>
              <a:rPr lang="zh-CN" altLang="en-US" dirty="0" smtClean="0">
                <a:solidFill>
                  <a:schemeClr val="bg1"/>
                </a:solidFill>
                <a:latin typeface="微软雅黑" charset="0"/>
                <a:ea typeface="微软雅黑" charset="0"/>
              </a:rPr>
              <a:t>网站页面受访分析                   来路域名                            访客地区</a:t>
            </a:r>
            <a:r>
              <a:rPr lang="zh-CN" altLang="en-US" dirty="0">
                <a:solidFill>
                  <a:schemeClr val="bg1"/>
                </a:solidFill>
                <a:latin typeface="微软雅黑" charset="0"/>
                <a:ea typeface="微软雅黑" charset="0"/>
              </a:rPr>
              <a:t>分布</a:t>
            </a:r>
            <a:r>
              <a:rPr lang="zh-CN" altLang="en-US" dirty="0" smtClean="0">
                <a:solidFill>
                  <a:schemeClr val="bg1"/>
                </a:solidFill>
                <a:latin typeface="微软雅黑" charset="0"/>
                <a:ea typeface="微软雅黑" charset="0"/>
              </a:rPr>
              <a:t>来源</a:t>
            </a:r>
          </a:p>
          <a:p>
            <a:r>
              <a:rPr lang="zh-CN" altLang="en-US" dirty="0" smtClean="0">
                <a:solidFill>
                  <a:schemeClr val="bg1"/>
                </a:solidFill>
                <a:latin typeface="微软雅黑" charset="0"/>
                <a:ea typeface="微软雅黑" charset="0"/>
              </a:rPr>
              <a:t>访客详情分析                          </a:t>
            </a:r>
            <a:r>
              <a:rPr lang="en-US" altLang="zh-CN" dirty="0" smtClean="0">
                <a:solidFill>
                  <a:schemeClr val="bg1"/>
                </a:solidFill>
                <a:latin typeface="微软雅黑" charset="0"/>
                <a:ea typeface="微软雅黑" charset="0"/>
              </a:rPr>
              <a:t>………………</a:t>
            </a:r>
          </a:p>
          <a:p>
            <a:endParaRPr lang="en-US" altLang="zh-CN" dirty="0" smtClean="0"/>
          </a:p>
          <a:p>
            <a:endParaRPr lang="en-US" altLang="zh-CN" dirty="0" smtClean="0"/>
          </a:p>
          <a:p>
            <a:endParaRPr lang="en-US" altLang="zh-CN" dirty="0" smtClean="0"/>
          </a:p>
          <a:p>
            <a:endParaRPr lang="zh-CN" altLang="en-US" dirty="0"/>
          </a:p>
        </p:txBody>
      </p:sp>
      <p:pic>
        <p:nvPicPr>
          <p:cNvPr id="3" name="图片 2" descr="美橙互联logo023"/>
          <p:cNvPicPr>
            <a:picLocks noChangeAspect="1"/>
          </p:cNvPicPr>
          <p:nvPr/>
        </p:nvPicPr>
        <p:blipFill>
          <a:blip r:embed="rId3" cstate="email"/>
          <a:stretch>
            <a:fillRect/>
          </a:stretch>
        </p:blipFill>
        <p:spPr>
          <a:xfrm>
            <a:off x="239395" y="202687"/>
            <a:ext cx="1562100" cy="450605"/>
          </a:xfrm>
          <a:prstGeom prst="rect">
            <a:avLst/>
          </a:prstGeom>
        </p:spPr>
      </p:pic>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blipFill rotWithShape="1">
          <a:blip r:embed="rId2" cstate="email"/>
          <a:stretch>
            <a:fillRect/>
          </a:stretch>
        </a:blipFill>
        <a:effectLst/>
      </p:bgPr>
    </p:bg>
    <p:spTree>
      <p:nvGrpSpPr>
        <p:cNvPr id="1" name=""/>
        <p:cNvGrpSpPr/>
        <p:nvPr/>
      </p:nvGrpSpPr>
      <p:grpSpPr>
        <a:xfrm>
          <a:off x="0" y="0"/>
          <a:ext cx="0" cy="0"/>
          <a:chOff x="0" y="0"/>
          <a:chExt cx="0" cy="0"/>
        </a:xfrm>
      </p:grpSpPr>
      <p:sp>
        <p:nvSpPr>
          <p:cNvPr id="93186" name="标题 100354"/>
          <p:cNvSpPr>
            <a:spLocks noGrp="1"/>
          </p:cNvSpPr>
          <p:nvPr>
            <p:ph type="title" idx="4294967295"/>
          </p:nvPr>
        </p:nvSpPr>
        <p:spPr>
          <a:xfrm>
            <a:off x="611506" y="287655"/>
            <a:ext cx="10984230" cy="1143000"/>
          </a:xfrm>
        </p:spPr>
        <p:txBody>
          <a:bodyPr anchor="ctr"/>
          <a:lstStyle/>
          <a:p>
            <a:pPr lvl="0"/>
            <a:r>
              <a:rPr lang="zh-CN" altLang="en-US" sz="4800">
                <a:solidFill>
                  <a:schemeClr val="bg1"/>
                </a:solidFill>
                <a:ea typeface="微软雅黑" pitchFamily="34" charset="-122"/>
              </a:rPr>
              <a:t>收入统计报表</a:t>
            </a:r>
          </a:p>
        </p:txBody>
      </p:sp>
      <p:sp>
        <p:nvSpPr>
          <p:cNvPr id="2" name="文本框 1"/>
          <p:cNvSpPr txBox="1"/>
          <p:nvPr/>
        </p:nvSpPr>
        <p:spPr>
          <a:xfrm>
            <a:off x="901700" y="1447800"/>
            <a:ext cx="10471786" cy="384810"/>
          </a:xfrm>
          <a:prstGeom prst="rect">
            <a:avLst/>
          </a:prstGeom>
          <a:noFill/>
        </p:spPr>
        <p:txBody>
          <a:bodyPr wrap="square" rtlCol="0">
            <a:spAutoFit/>
          </a:bodyPr>
          <a:lstStyle/>
          <a:p>
            <a:pPr algn="ctr"/>
            <a:r>
              <a:rPr lang="zh-CN" altLang="en-US" dirty="0">
                <a:solidFill>
                  <a:schemeClr val="bg1"/>
                </a:solidFill>
                <a:uFillTx/>
                <a:ea typeface="微软雅黑" charset="0"/>
              </a:rPr>
              <a:t>强大的销售指标分析</a:t>
            </a:r>
            <a:r>
              <a:rPr lang="zh-CN" altLang="en-US" dirty="0" smtClean="0">
                <a:solidFill>
                  <a:schemeClr val="bg1"/>
                </a:solidFill>
                <a:uFillTx/>
                <a:ea typeface="微软雅黑" charset="0"/>
              </a:rPr>
              <a:t>功能，为</a:t>
            </a:r>
            <a:r>
              <a:rPr lang="zh-CN" altLang="en-US" dirty="0">
                <a:solidFill>
                  <a:schemeClr val="bg1"/>
                </a:solidFill>
                <a:uFillTx/>
                <a:ea typeface="微软雅黑" charset="0"/>
              </a:rPr>
              <a:t>您的经营活动提供精准的数据支持</a:t>
            </a:r>
          </a:p>
        </p:txBody>
      </p:sp>
      <p:pic>
        <p:nvPicPr>
          <p:cNvPr id="3" name="图片 2" descr="美橙互联logo023"/>
          <p:cNvPicPr>
            <a:picLocks noChangeAspect="1"/>
          </p:cNvPicPr>
          <p:nvPr/>
        </p:nvPicPr>
        <p:blipFill>
          <a:blip r:embed="rId3" cstate="email"/>
          <a:stretch>
            <a:fillRect/>
          </a:stretch>
        </p:blipFill>
        <p:spPr>
          <a:xfrm>
            <a:off x="239395" y="202687"/>
            <a:ext cx="1562100" cy="450605"/>
          </a:xfrm>
          <a:prstGeom prst="rect">
            <a:avLst/>
          </a:prstGeom>
        </p:spPr>
      </p:pic>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blipFill rotWithShape="1">
          <a:blip r:embed="rId2" cstate="email"/>
          <a:stretch>
            <a:fillRect/>
          </a:stretch>
        </a:blipFill>
        <a:effectLst/>
      </p:bgPr>
    </p:bg>
    <p:spTree>
      <p:nvGrpSpPr>
        <p:cNvPr id="1" name=""/>
        <p:cNvGrpSpPr/>
        <p:nvPr/>
      </p:nvGrpSpPr>
      <p:grpSpPr>
        <a:xfrm>
          <a:off x="0" y="0"/>
          <a:ext cx="0" cy="0"/>
          <a:chOff x="0" y="0"/>
          <a:chExt cx="0" cy="0"/>
        </a:xfrm>
      </p:grpSpPr>
      <p:sp>
        <p:nvSpPr>
          <p:cNvPr id="4" name="标题 3"/>
          <p:cNvSpPr>
            <a:spLocks noGrp="1"/>
          </p:cNvSpPr>
          <p:nvPr>
            <p:ph type="title"/>
          </p:nvPr>
        </p:nvSpPr>
        <p:spPr>
          <a:xfrm>
            <a:off x="528320" y="1558290"/>
            <a:ext cx="3552825" cy="1315085"/>
          </a:xfrm>
        </p:spPr>
        <p:txBody>
          <a:bodyPr/>
          <a:lstStyle/>
          <a:p>
            <a:pPr algn="l"/>
            <a:r>
              <a:rPr lang="zh-CN" altLang="en-US" b="1">
                <a:solidFill>
                  <a:schemeClr val="bg1"/>
                </a:solidFill>
                <a:latin typeface="微软雅黑" charset="0"/>
                <a:ea typeface="微软雅黑" charset="0"/>
              </a:rPr>
              <a:t>微信分销系统</a:t>
            </a:r>
          </a:p>
        </p:txBody>
      </p:sp>
      <p:sp>
        <p:nvSpPr>
          <p:cNvPr id="5" name="内容占位符 4"/>
          <p:cNvSpPr>
            <a:spLocks noGrp="1"/>
          </p:cNvSpPr>
          <p:nvPr>
            <p:ph idx="1"/>
          </p:nvPr>
        </p:nvSpPr>
        <p:spPr>
          <a:xfrm>
            <a:off x="561340" y="2689225"/>
            <a:ext cx="10515600" cy="3411220"/>
          </a:xfrm>
        </p:spPr>
        <p:txBody>
          <a:bodyPr>
            <a:normAutofit fontScale="92500" lnSpcReduction="10000"/>
          </a:bodyPr>
          <a:lstStyle/>
          <a:p>
            <a:pPr marL="0" indent="0">
              <a:lnSpc>
                <a:spcPct val="100000"/>
              </a:lnSpc>
              <a:buNone/>
            </a:pPr>
            <a:r>
              <a:rPr lang="zh-CN" altLang="en-US" sz="1600" dirty="0" smtClean="0">
                <a:solidFill>
                  <a:schemeClr val="bg1"/>
                </a:solidFill>
                <a:uFillTx/>
                <a:latin typeface="微软雅黑" pitchFamily="34" charset="-122"/>
                <a:ea typeface="微软雅黑" pitchFamily="34" charset="-122"/>
              </a:rPr>
              <a:t>魅游建站营</a:t>
            </a:r>
            <a:r>
              <a:rPr lang="zh-CN" altLang="en-US" sz="1600" dirty="0">
                <a:solidFill>
                  <a:schemeClr val="bg1"/>
                </a:solidFill>
                <a:uFillTx/>
                <a:latin typeface="微软雅黑" pitchFamily="34" charset="-122"/>
                <a:ea typeface="微软雅黑" pitchFamily="34" charset="-122"/>
              </a:rPr>
              <a:t>销版内置强大</a:t>
            </a:r>
            <a:r>
              <a:rPr lang="zh-CN" altLang="en-US" sz="1600" dirty="0" smtClean="0">
                <a:solidFill>
                  <a:schemeClr val="bg1"/>
                </a:solidFill>
                <a:uFillTx/>
                <a:latin typeface="微软雅黑" pitchFamily="34" charset="-122"/>
                <a:ea typeface="微软雅黑" pitchFamily="34" charset="-122"/>
              </a:rPr>
              <a:t>的分销</a:t>
            </a:r>
            <a:r>
              <a:rPr lang="zh-CN" altLang="en-US" sz="1600" dirty="0">
                <a:solidFill>
                  <a:schemeClr val="bg1"/>
                </a:solidFill>
                <a:uFillTx/>
                <a:latin typeface="微软雅黑" pitchFamily="34" charset="-122"/>
                <a:ea typeface="微软雅黑" pitchFamily="34" charset="-122"/>
              </a:rPr>
              <a:t>系统</a:t>
            </a:r>
          </a:p>
          <a:p>
            <a:pPr marL="0" indent="0">
              <a:lnSpc>
                <a:spcPct val="100000"/>
              </a:lnSpc>
              <a:buNone/>
            </a:pPr>
            <a:r>
              <a:rPr lang="zh-CN" altLang="en-US" sz="1600" dirty="0" smtClean="0">
                <a:solidFill>
                  <a:schemeClr val="bg1"/>
                </a:solidFill>
                <a:uFillTx/>
                <a:latin typeface="微软雅黑" pitchFamily="34" charset="-122"/>
                <a:ea typeface="微软雅黑" pitchFamily="34" charset="-122"/>
              </a:rPr>
              <a:t>全新</a:t>
            </a:r>
            <a:r>
              <a:rPr lang="zh-CN" altLang="en-US" sz="1600" dirty="0">
                <a:solidFill>
                  <a:schemeClr val="bg1"/>
                </a:solidFill>
                <a:uFillTx/>
                <a:latin typeface="微软雅黑" pitchFamily="34" charset="-122"/>
                <a:ea typeface="微软雅黑" pitchFamily="34" charset="-122"/>
              </a:rPr>
              <a:t>“分销加盟+三级返佣”模式体系</a:t>
            </a:r>
            <a:r>
              <a:rPr lang="zh-CN" altLang="en-US" sz="1600" dirty="0" smtClean="0">
                <a:solidFill>
                  <a:schemeClr val="bg1"/>
                </a:solidFill>
                <a:uFillTx/>
                <a:latin typeface="微软雅黑" pitchFamily="34" charset="-122"/>
                <a:ea typeface="微软雅黑" pitchFamily="34" charset="-122"/>
              </a:rPr>
              <a:t>，无限</a:t>
            </a:r>
            <a:r>
              <a:rPr lang="zh-CN" altLang="en-US" sz="1600" dirty="0">
                <a:solidFill>
                  <a:schemeClr val="bg1"/>
                </a:solidFill>
                <a:uFillTx/>
                <a:latin typeface="微软雅黑" pitchFamily="34" charset="-122"/>
                <a:ea typeface="微软雅黑" pitchFamily="34" charset="-122"/>
              </a:rPr>
              <a:t>发展下游，让您的分销商满天下。</a:t>
            </a:r>
            <a:br>
              <a:rPr lang="zh-CN" altLang="en-US" sz="1600" dirty="0">
                <a:solidFill>
                  <a:schemeClr val="bg1"/>
                </a:solidFill>
                <a:uFillTx/>
                <a:latin typeface="微软雅黑" pitchFamily="34" charset="-122"/>
                <a:ea typeface="微软雅黑" pitchFamily="34" charset="-122"/>
              </a:rPr>
            </a:br>
            <a:endParaRPr lang="zh-CN" altLang="en-US" sz="1600" dirty="0">
              <a:solidFill>
                <a:schemeClr val="bg1"/>
              </a:solidFill>
              <a:uFillTx/>
              <a:latin typeface="微软雅黑" pitchFamily="34" charset="-122"/>
              <a:ea typeface="微软雅黑" pitchFamily="34" charset="-122"/>
            </a:endParaRPr>
          </a:p>
          <a:p>
            <a:endParaRPr lang="zh-CN" altLang="en-US" sz="1600" dirty="0">
              <a:solidFill>
                <a:schemeClr val="bg1"/>
              </a:solidFill>
              <a:uFillTx/>
              <a:latin typeface="微软雅黑" pitchFamily="34" charset="-122"/>
              <a:ea typeface="微软雅黑" pitchFamily="34" charset="-122"/>
            </a:endParaRPr>
          </a:p>
          <a:p>
            <a:pPr>
              <a:lnSpc>
                <a:spcPct val="100000"/>
              </a:lnSpc>
            </a:pPr>
            <a:r>
              <a:rPr lang="zh-CN" altLang="en-US" sz="1800" dirty="0">
                <a:solidFill>
                  <a:schemeClr val="bg1"/>
                </a:solidFill>
                <a:uFillTx/>
                <a:ea typeface="微软雅黑" charset="0"/>
                <a:sym typeface="+mn-ea"/>
              </a:rPr>
              <a:t>精美分销店铺模板　</a:t>
            </a:r>
          </a:p>
          <a:p>
            <a:pPr>
              <a:lnSpc>
                <a:spcPct val="100000"/>
              </a:lnSpc>
            </a:pPr>
            <a:r>
              <a:rPr lang="zh-CN" altLang="en-US" sz="1800" dirty="0">
                <a:solidFill>
                  <a:schemeClr val="bg1"/>
                </a:solidFill>
                <a:uFillTx/>
                <a:ea typeface="微软雅黑" charset="0"/>
                <a:sym typeface="+mn-ea"/>
              </a:rPr>
              <a:t>自选分销产品　</a:t>
            </a:r>
          </a:p>
          <a:p>
            <a:pPr>
              <a:lnSpc>
                <a:spcPct val="100000"/>
              </a:lnSpc>
            </a:pPr>
            <a:r>
              <a:rPr lang="zh-CN" altLang="en-US" sz="1800" dirty="0">
                <a:solidFill>
                  <a:schemeClr val="bg1"/>
                </a:solidFill>
                <a:uFillTx/>
                <a:ea typeface="微软雅黑" charset="0"/>
                <a:sym typeface="+mn-ea"/>
              </a:rPr>
              <a:t>一键分销　</a:t>
            </a:r>
          </a:p>
          <a:p>
            <a:pPr>
              <a:lnSpc>
                <a:spcPct val="100000"/>
              </a:lnSpc>
            </a:pPr>
            <a:r>
              <a:rPr lang="zh-CN" altLang="en-US" sz="1800" dirty="0">
                <a:solidFill>
                  <a:schemeClr val="bg1"/>
                </a:solidFill>
                <a:uFillTx/>
                <a:ea typeface="微软雅黑" charset="0"/>
                <a:sym typeface="+mn-ea"/>
              </a:rPr>
              <a:t>发展无限下级分销商 </a:t>
            </a:r>
          </a:p>
          <a:p>
            <a:pPr>
              <a:lnSpc>
                <a:spcPct val="100000"/>
              </a:lnSpc>
            </a:pPr>
            <a:r>
              <a:rPr lang="zh-CN" altLang="en-US" sz="1800" dirty="0">
                <a:solidFill>
                  <a:schemeClr val="bg1"/>
                </a:solidFill>
                <a:uFillTx/>
                <a:ea typeface="微软雅黑" charset="0"/>
                <a:sym typeface="+mn-ea"/>
              </a:rPr>
              <a:t>分销商管理  </a:t>
            </a:r>
          </a:p>
          <a:p>
            <a:pPr>
              <a:lnSpc>
                <a:spcPct val="100000"/>
              </a:lnSpc>
            </a:pPr>
            <a:r>
              <a:rPr lang="zh-CN" altLang="en-US" sz="1800" dirty="0">
                <a:solidFill>
                  <a:schemeClr val="bg1"/>
                </a:solidFill>
                <a:uFillTx/>
                <a:ea typeface="微软雅黑" charset="0"/>
                <a:sym typeface="+mn-ea"/>
              </a:rPr>
              <a:t>推广文案管理</a:t>
            </a:r>
          </a:p>
          <a:p>
            <a:endParaRPr lang="zh-CN" altLang="en-US" dirty="0"/>
          </a:p>
        </p:txBody>
      </p:sp>
      <p:pic>
        <p:nvPicPr>
          <p:cNvPr id="2" name="图片 1" descr="美橙互联logo023"/>
          <p:cNvPicPr>
            <a:picLocks noChangeAspect="1"/>
          </p:cNvPicPr>
          <p:nvPr/>
        </p:nvPicPr>
        <p:blipFill>
          <a:blip r:embed="rId3" cstate="email"/>
          <a:stretch>
            <a:fillRect/>
          </a:stretch>
        </p:blipFill>
        <p:spPr>
          <a:xfrm>
            <a:off x="239395" y="202687"/>
            <a:ext cx="1562100" cy="450605"/>
          </a:xfrm>
          <a:prstGeom prst="rect">
            <a:avLst/>
          </a:prstGeom>
        </p:spPr>
      </p:pic>
      <p:sp>
        <p:nvSpPr>
          <p:cNvPr id="3" name="文本框 2"/>
          <p:cNvSpPr txBox="1"/>
          <p:nvPr/>
        </p:nvSpPr>
        <p:spPr>
          <a:xfrm>
            <a:off x="5109845" y="375920"/>
            <a:ext cx="2206625" cy="548640"/>
          </a:xfrm>
          <a:prstGeom prst="rect">
            <a:avLst/>
          </a:prstGeom>
          <a:noFill/>
        </p:spPr>
        <p:txBody>
          <a:bodyPr wrap="square" rtlCol="0">
            <a:spAutoFit/>
          </a:bodyPr>
          <a:lstStyle/>
          <a:p>
            <a:pPr algn="l"/>
            <a:r>
              <a:rPr lang="zh-CN" altLang="en-US" sz="2800" b="1">
                <a:solidFill>
                  <a:schemeClr val="bg1"/>
                </a:solidFill>
                <a:latin typeface="微软雅黑" charset="0"/>
                <a:ea typeface="微软雅黑" charset="0"/>
                <a:sym typeface="+mn-ea"/>
              </a:rPr>
              <a:t>核心价值六</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blipFill rotWithShape="1">
          <a:blip r:embed="rId2" cstate="email"/>
          <a:stretch>
            <a:fillRect/>
          </a:stretch>
        </a:blipFill>
        <a:effectLst/>
      </p:bgPr>
    </p:bg>
    <p:spTree>
      <p:nvGrpSpPr>
        <p:cNvPr id="1" name=""/>
        <p:cNvGrpSpPr/>
        <p:nvPr/>
      </p:nvGrpSpPr>
      <p:grpSpPr>
        <a:xfrm>
          <a:off x="0" y="0"/>
          <a:ext cx="0" cy="0"/>
          <a:chOff x="0" y="0"/>
          <a:chExt cx="0" cy="0"/>
        </a:xfrm>
      </p:grpSpPr>
      <p:sp>
        <p:nvSpPr>
          <p:cNvPr id="3" name="文本框 2"/>
          <p:cNvSpPr txBox="1"/>
          <p:nvPr/>
        </p:nvSpPr>
        <p:spPr>
          <a:xfrm>
            <a:off x="575945" y="427990"/>
            <a:ext cx="11097895" cy="2057400"/>
          </a:xfrm>
          <a:prstGeom prst="rect">
            <a:avLst/>
          </a:prstGeom>
          <a:noFill/>
        </p:spPr>
        <p:txBody>
          <a:bodyPr wrap="square" rtlCol="0">
            <a:spAutoFit/>
          </a:bodyPr>
          <a:lstStyle/>
          <a:p>
            <a:pPr algn="ctr">
              <a:lnSpc>
                <a:spcPct val="150000"/>
              </a:lnSpc>
            </a:pPr>
            <a:r>
              <a:rPr lang="zh-CN" altLang="en-US" sz="3200" b="1">
                <a:solidFill>
                  <a:schemeClr val="accent2"/>
                </a:solidFill>
                <a:latin typeface="微软雅黑" charset="0"/>
                <a:ea typeface="微软雅黑" charset="0"/>
              </a:rPr>
              <a:t>一键分销 无限开分店 销售网络快速裂变</a:t>
            </a:r>
            <a:r>
              <a:rPr lang="zh-CN" altLang="en-US">
                <a:latin typeface="微软雅黑" charset="0"/>
                <a:ea typeface="微软雅黑" charset="0"/>
              </a:rPr>
              <a:t/>
            </a:r>
            <a:br>
              <a:rPr lang="zh-CN" altLang="en-US">
                <a:latin typeface="微软雅黑" charset="0"/>
                <a:ea typeface="微软雅黑" charset="0"/>
              </a:rPr>
            </a:br>
            <a:r>
              <a:rPr lang="zh-CN" altLang="en-US">
                <a:latin typeface="微软雅黑" charset="0"/>
                <a:ea typeface="微软雅黑" charset="0"/>
              </a:rPr>
              <a:t/>
            </a:r>
            <a:br>
              <a:rPr lang="zh-CN" altLang="en-US">
                <a:latin typeface="微软雅黑" charset="0"/>
                <a:ea typeface="微软雅黑" charset="0"/>
              </a:rPr>
            </a:br>
            <a:r>
              <a:rPr lang="zh-CN" altLang="en-US">
                <a:latin typeface="微软雅黑" charset="0"/>
                <a:ea typeface="微软雅黑" charset="0"/>
              </a:rPr>
              <a:t>一键操作，总店快速构建无限级分销子店，</a:t>
            </a:r>
          </a:p>
          <a:p>
            <a:pPr algn="ctr">
              <a:lnSpc>
                <a:spcPct val="150000"/>
              </a:lnSpc>
            </a:pPr>
            <a:r>
              <a:rPr lang="zh-CN" altLang="en-US">
                <a:latin typeface="微软雅黑" charset="0"/>
                <a:ea typeface="微软雅黑" charset="0"/>
              </a:rPr>
              <a:t>人人都可轻松开分店，分销铺展迅猛扩张。</a:t>
            </a:r>
          </a:p>
        </p:txBody>
      </p:sp>
      <p:pic>
        <p:nvPicPr>
          <p:cNvPr id="2" name="图片 1" descr="C:\Users\design\Desktop\美橙互联logo023.png美橙互联logo023"/>
          <p:cNvPicPr>
            <a:picLocks noChangeAspect="1"/>
          </p:cNvPicPr>
          <p:nvPr/>
        </p:nvPicPr>
        <p:blipFill>
          <a:blip r:embed="rId3" cstate="email"/>
          <a:stretch>
            <a:fillRect/>
          </a:stretch>
        </p:blipFill>
        <p:spPr>
          <a:xfrm>
            <a:off x="10295890" y="6188833"/>
            <a:ext cx="1562100" cy="450605"/>
          </a:xfrm>
          <a:prstGeom prst="rect">
            <a:avLst/>
          </a:prstGeom>
        </p:spPr>
      </p:pic>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blipFill rotWithShape="1">
          <a:blip r:embed="rId2" cstate="email"/>
          <a:stretch>
            <a:fillRect/>
          </a:stretch>
        </a:blipFill>
        <a:effectLst/>
      </p:bgPr>
    </p:bg>
    <p:spTree>
      <p:nvGrpSpPr>
        <p:cNvPr id="1" name=""/>
        <p:cNvGrpSpPr/>
        <p:nvPr/>
      </p:nvGrpSpPr>
      <p:grpSpPr>
        <a:xfrm>
          <a:off x="0" y="0"/>
          <a:ext cx="0" cy="0"/>
          <a:chOff x="0" y="0"/>
          <a:chExt cx="0" cy="0"/>
        </a:xfrm>
      </p:grpSpPr>
      <p:sp>
        <p:nvSpPr>
          <p:cNvPr id="3" name="文本框 2"/>
          <p:cNvSpPr txBox="1"/>
          <p:nvPr/>
        </p:nvSpPr>
        <p:spPr>
          <a:xfrm>
            <a:off x="1913890" y="831215"/>
            <a:ext cx="8618855" cy="2468880"/>
          </a:xfrm>
          <a:prstGeom prst="rect">
            <a:avLst/>
          </a:prstGeom>
          <a:noFill/>
        </p:spPr>
        <p:txBody>
          <a:bodyPr wrap="square" rtlCol="0">
            <a:spAutoFit/>
          </a:bodyPr>
          <a:lstStyle/>
          <a:p>
            <a:pPr algn="ctr">
              <a:lnSpc>
                <a:spcPct val="150000"/>
              </a:lnSpc>
            </a:pPr>
            <a:r>
              <a:rPr lang="zh-CN" altLang="en-US" sz="3200" b="1">
                <a:solidFill>
                  <a:schemeClr val="accent2"/>
                </a:solidFill>
                <a:latin typeface="微软雅黑" charset="0"/>
                <a:ea typeface="微软雅黑" charset="0"/>
              </a:rPr>
              <a:t>独有的三级返佣 收益最大化 买家变卖家</a:t>
            </a:r>
          </a:p>
          <a:p>
            <a:pPr algn="ctr">
              <a:lnSpc>
                <a:spcPct val="150000"/>
              </a:lnSpc>
            </a:pPr>
            <a:r>
              <a:rPr lang="zh-CN" altLang="en-US">
                <a:latin typeface="微软雅黑" charset="0"/>
                <a:ea typeface="微软雅黑" charset="0"/>
              </a:rPr>
              <a:t/>
            </a:r>
            <a:br>
              <a:rPr lang="zh-CN" altLang="en-US">
                <a:latin typeface="微软雅黑" charset="0"/>
                <a:ea typeface="微软雅黑" charset="0"/>
              </a:rPr>
            </a:br>
            <a:r>
              <a:rPr lang="zh-CN" altLang="en-US">
                <a:latin typeface="微软雅黑" charset="0"/>
                <a:ea typeface="微软雅黑" charset="0"/>
              </a:rPr>
              <a:t>分销商收益=自己的产品佣金+下二级分销商销售返佣；</a:t>
            </a:r>
          </a:p>
          <a:p>
            <a:pPr algn="ctr">
              <a:lnSpc>
                <a:spcPct val="150000"/>
              </a:lnSpc>
            </a:pPr>
            <a:r>
              <a:rPr lang="zh-CN" altLang="en-US">
                <a:latin typeface="微软雅黑" charset="0"/>
                <a:ea typeface="微软雅黑" charset="0"/>
              </a:rPr>
              <a:t>人人都能发展下级分销商，商品销售辐射圈呈几何倍数扩大； </a:t>
            </a:r>
          </a:p>
          <a:p>
            <a:pPr algn="ctr">
              <a:lnSpc>
                <a:spcPct val="150000"/>
              </a:lnSpc>
            </a:pPr>
            <a:r>
              <a:rPr lang="zh-CN" altLang="en-US">
                <a:latin typeface="微软雅黑" charset="0"/>
                <a:ea typeface="微软雅黑" charset="0"/>
              </a:rPr>
              <a:t>分销商均享最高佣金，无级别限制，超大吸引力，买家瞬间变分销卖家。</a:t>
            </a:r>
          </a:p>
        </p:txBody>
      </p:sp>
      <p:pic>
        <p:nvPicPr>
          <p:cNvPr id="2" name="图片 1" descr="C:\Users\design\Desktop\美橙互联logo023.png美橙互联logo023"/>
          <p:cNvPicPr>
            <a:picLocks noChangeAspect="1"/>
          </p:cNvPicPr>
          <p:nvPr/>
        </p:nvPicPr>
        <p:blipFill>
          <a:blip r:embed="rId3" cstate="email"/>
          <a:stretch>
            <a:fillRect/>
          </a:stretch>
        </p:blipFill>
        <p:spPr>
          <a:xfrm>
            <a:off x="10295890" y="6188833"/>
            <a:ext cx="1562100" cy="450605"/>
          </a:xfrm>
          <a:prstGeom prst="rect">
            <a:avLst/>
          </a:prstGeom>
        </p:spPr>
      </p:pic>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blipFill rotWithShape="1">
          <a:blip r:embed="rId2" cstate="email"/>
          <a:stretch>
            <a:fillRect/>
          </a:stretch>
        </a:blipFill>
        <a:effectLst/>
      </p:bgPr>
    </p:bg>
    <p:spTree>
      <p:nvGrpSpPr>
        <p:cNvPr id="1" name=""/>
        <p:cNvGrpSpPr/>
        <p:nvPr/>
      </p:nvGrpSpPr>
      <p:grpSpPr>
        <a:xfrm>
          <a:off x="0" y="0"/>
          <a:ext cx="0" cy="0"/>
          <a:chOff x="0" y="0"/>
          <a:chExt cx="0" cy="0"/>
        </a:xfrm>
      </p:grpSpPr>
      <p:sp>
        <p:nvSpPr>
          <p:cNvPr id="3" name="文本框 2"/>
          <p:cNvSpPr txBox="1"/>
          <p:nvPr/>
        </p:nvSpPr>
        <p:spPr>
          <a:xfrm>
            <a:off x="1903730" y="873125"/>
            <a:ext cx="8618855" cy="2057400"/>
          </a:xfrm>
          <a:prstGeom prst="rect">
            <a:avLst/>
          </a:prstGeom>
          <a:noFill/>
        </p:spPr>
        <p:txBody>
          <a:bodyPr wrap="square" rtlCol="0">
            <a:spAutoFit/>
          </a:bodyPr>
          <a:lstStyle/>
          <a:p>
            <a:pPr algn="ctr">
              <a:lnSpc>
                <a:spcPct val="150000"/>
              </a:lnSpc>
            </a:pPr>
            <a:r>
              <a:rPr lang="zh-CN" altLang="en-US" sz="3200" b="1">
                <a:solidFill>
                  <a:schemeClr val="accent2"/>
                </a:solidFill>
                <a:latin typeface="微软雅黑" charset="0"/>
                <a:ea typeface="微软雅黑" charset="0"/>
              </a:rPr>
              <a:t>强大推广方式+素材库 分销商轻松铺开宣传</a:t>
            </a:r>
          </a:p>
          <a:p>
            <a:pPr algn="ctr">
              <a:lnSpc>
                <a:spcPct val="150000"/>
              </a:lnSpc>
            </a:pPr>
            <a:endParaRPr lang="zh-CN" altLang="en-US">
              <a:latin typeface="微软雅黑" charset="0"/>
              <a:ea typeface="微软雅黑" charset="0"/>
            </a:endParaRPr>
          </a:p>
          <a:p>
            <a:pPr algn="ctr">
              <a:lnSpc>
                <a:spcPct val="150000"/>
              </a:lnSpc>
            </a:pPr>
            <a:r>
              <a:rPr lang="zh-CN" altLang="en-US">
                <a:latin typeface="微软雅黑" charset="0"/>
                <a:ea typeface="微软雅黑" charset="0"/>
              </a:rPr>
              <a:t>一键分享微博、微信 、QQ社交平台，快速传播引流量</a:t>
            </a:r>
          </a:p>
          <a:p>
            <a:pPr algn="ctr">
              <a:lnSpc>
                <a:spcPct val="150000"/>
              </a:lnSpc>
            </a:pPr>
            <a:r>
              <a:rPr lang="zh-CN" altLang="en-US">
                <a:latin typeface="微软雅黑" charset="0"/>
                <a:ea typeface="微软雅黑" charset="0"/>
              </a:rPr>
              <a:t>总店任意添加图文推广素材，分销商可直接获取，推广省时又省心</a:t>
            </a:r>
          </a:p>
        </p:txBody>
      </p:sp>
      <p:pic>
        <p:nvPicPr>
          <p:cNvPr id="2" name="图片 1" descr="C:\Users\design\Desktop\美橙互联logo023.png美橙互联logo023"/>
          <p:cNvPicPr>
            <a:picLocks noChangeAspect="1"/>
          </p:cNvPicPr>
          <p:nvPr/>
        </p:nvPicPr>
        <p:blipFill>
          <a:blip r:embed="rId3" cstate="email"/>
          <a:stretch>
            <a:fillRect/>
          </a:stretch>
        </p:blipFill>
        <p:spPr>
          <a:xfrm>
            <a:off x="10295890" y="6188833"/>
            <a:ext cx="1562100" cy="450605"/>
          </a:xfrm>
          <a:prstGeom prst="rect">
            <a:avLst/>
          </a:prstGeom>
        </p:spPr>
      </p:pic>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5" name="图片 83969" descr="09"/>
          <p:cNvPicPr>
            <a:picLocks noChangeAspect="1"/>
          </p:cNvPicPr>
          <p:nvPr/>
        </p:nvPicPr>
        <p:blipFill>
          <a:blip r:embed="rId2" cstate="email"/>
          <a:stretch>
            <a:fillRect/>
          </a:stretch>
        </p:blipFill>
        <p:spPr>
          <a:xfrm>
            <a:off x="-6985" y="0"/>
            <a:ext cx="12210415" cy="6858000"/>
          </a:xfrm>
          <a:prstGeom prst="rect">
            <a:avLst/>
          </a:prstGeom>
          <a:noFill/>
          <a:ln w="9525">
            <a:noFill/>
            <a:miter/>
          </a:ln>
        </p:spPr>
      </p:pic>
      <p:sp>
        <p:nvSpPr>
          <p:cNvPr id="77826" name="文本框 83970"/>
          <p:cNvSpPr txBox="1"/>
          <p:nvPr/>
        </p:nvSpPr>
        <p:spPr>
          <a:xfrm>
            <a:off x="1047750" y="941070"/>
            <a:ext cx="953770" cy="450215"/>
          </a:xfrm>
          <a:prstGeom prst="rect">
            <a:avLst/>
          </a:prstGeom>
          <a:noFill/>
          <a:ln w="9525">
            <a:noFill/>
            <a:miter/>
          </a:ln>
        </p:spPr>
        <p:txBody>
          <a:bodyPr wrap="none" anchor="t">
            <a:spAutoFit/>
          </a:bodyPr>
          <a:lstStyle/>
          <a:p>
            <a:pPr lvl="0"/>
            <a:r>
              <a:rPr lang="zh-CN" altLang="en-US" sz="2160" dirty="0">
                <a:latin typeface="微软雅黑" pitchFamily="34" charset="-122"/>
                <a:ea typeface="微软雅黑" pitchFamily="34" charset="-122"/>
              </a:rPr>
              <a:t>100元</a:t>
            </a:r>
          </a:p>
        </p:txBody>
      </p:sp>
      <p:sp>
        <p:nvSpPr>
          <p:cNvPr id="77827" name="文本框 83971"/>
          <p:cNvSpPr txBox="1"/>
          <p:nvPr/>
        </p:nvSpPr>
        <p:spPr>
          <a:xfrm>
            <a:off x="3246120" y="941070"/>
            <a:ext cx="1497330" cy="450215"/>
          </a:xfrm>
          <a:prstGeom prst="rect">
            <a:avLst/>
          </a:prstGeom>
          <a:noFill/>
          <a:ln w="9525">
            <a:noFill/>
            <a:miter/>
          </a:ln>
        </p:spPr>
        <p:txBody>
          <a:bodyPr wrap="none" anchor="t">
            <a:spAutoFit/>
          </a:bodyPr>
          <a:lstStyle/>
          <a:p>
            <a:pPr lvl="0"/>
            <a:r>
              <a:rPr lang="zh-CN" altLang="en-US" sz="2160" dirty="0">
                <a:latin typeface="微软雅黑" pitchFamily="34" charset="-122"/>
                <a:ea typeface="微软雅黑" pitchFamily="34" charset="-122"/>
              </a:rPr>
              <a:t>A（分销）</a:t>
            </a:r>
          </a:p>
        </p:txBody>
      </p:sp>
      <p:sp>
        <p:nvSpPr>
          <p:cNvPr id="77828" name="文本框 83972"/>
          <p:cNvSpPr txBox="1"/>
          <p:nvPr/>
        </p:nvSpPr>
        <p:spPr>
          <a:xfrm>
            <a:off x="5501640" y="941070"/>
            <a:ext cx="1475740" cy="450215"/>
          </a:xfrm>
          <a:prstGeom prst="rect">
            <a:avLst/>
          </a:prstGeom>
          <a:noFill/>
          <a:ln w="9525">
            <a:noFill/>
            <a:miter/>
          </a:ln>
        </p:spPr>
        <p:txBody>
          <a:bodyPr wrap="none" anchor="t">
            <a:spAutoFit/>
          </a:bodyPr>
          <a:lstStyle/>
          <a:p>
            <a:pPr lvl="0"/>
            <a:r>
              <a:rPr lang="zh-CN" altLang="en-US" sz="2160" dirty="0">
                <a:latin typeface="微软雅黑" pitchFamily="34" charset="-122"/>
                <a:ea typeface="微软雅黑" pitchFamily="34" charset="-122"/>
              </a:rPr>
              <a:t>B（分销）</a:t>
            </a:r>
          </a:p>
        </p:txBody>
      </p:sp>
      <p:sp>
        <p:nvSpPr>
          <p:cNvPr id="77829" name="文本框 83973"/>
          <p:cNvSpPr txBox="1"/>
          <p:nvPr/>
        </p:nvSpPr>
        <p:spPr>
          <a:xfrm>
            <a:off x="7821930" y="941070"/>
            <a:ext cx="1487170" cy="450215"/>
          </a:xfrm>
          <a:prstGeom prst="rect">
            <a:avLst/>
          </a:prstGeom>
          <a:noFill/>
          <a:ln w="9525">
            <a:noFill/>
            <a:miter/>
          </a:ln>
        </p:spPr>
        <p:txBody>
          <a:bodyPr wrap="none" anchor="t">
            <a:spAutoFit/>
          </a:bodyPr>
          <a:lstStyle/>
          <a:p>
            <a:pPr lvl="0"/>
            <a:r>
              <a:rPr lang="zh-CN" altLang="en-US" sz="2160" dirty="0">
                <a:latin typeface="微软雅黑" pitchFamily="34" charset="-122"/>
                <a:ea typeface="微软雅黑" pitchFamily="34" charset="-122"/>
              </a:rPr>
              <a:t>C（分销）</a:t>
            </a:r>
          </a:p>
        </p:txBody>
      </p:sp>
      <p:sp>
        <p:nvSpPr>
          <p:cNvPr id="77830" name="文本框 83974"/>
          <p:cNvSpPr txBox="1"/>
          <p:nvPr/>
        </p:nvSpPr>
        <p:spPr>
          <a:xfrm>
            <a:off x="10079356" y="941070"/>
            <a:ext cx="1513205" cy="450215"/>
          </a:xfrm>
          <a:prstGeom prst="rect">
            <a:avLst/>
          </a:prstGeom>
          <a:noFill/>
          <a:ln w="9525">
            <a:noFill/>
            <a:miter/>
          </a:ln>
        </p:spPr>
        <p:txBody>
          <a:bodyPr wrap="none" anchor="t">
            <a:spAutoFit/>
          </a:bodyPr>
          <a:lstStyle/>
          <a:p>
            <a:pPr lvl="0"/>
            <a:r>
              <a:rPr lang="zh-CN" altLang="en-US" sz="2160" dirty="0">
                <a:latin typeface="微软雅黑" pitchFamily="34" charset="-122"/>
                <a:ea typeface="微软雅黑" pitchFamily="34" charset="-122"/>
              </a:rPr>
              <a:t>D（购买）</a:t>
            </a:r>
          </a:p>
        </p:txBody>
      </p:sp>
      <p:sp>
        <p:nvSpPr>
          <p:cNvPr id="77831" name="文本框 83975"/>
          <p:cNvSpPr txBox="1"/>
          <p:nvPr/>
        </p:nvSpPr>
        <p:spPr>
          <a:xfrm>
            <a:off x="6861810" y="4088130"/>
            <a:ext cx="1454150" cy="450215"/>
          </a:xfrm>
          <a:prstGeom prst="rect">
            <a:avLst/>
          </a:prstGeom>
          <a:noFill/>
          <a:ln w="9525">
            <a:noFill/>
            <a:miter/>
          </a:ln>
        </p:spPr>
        <p:txBody>
          <a:bodyPr wrap="none" anchor="t">
            <a:spAutoFit/>
          </a:bodyPr>
          <a:lstStyle/>
          <a:p>
            <a:pPr lvl="0"/>
            <a:r>
              <a:rPr lang="zh-CN" altLang="en-US" sz="2160" dirty="0">
                <a:latin typeface="微软雅黑" pitchFamily="34" charset="-122"/>
                <a:ea typeface="微软雅黑" pitchFamily="34" charset="-122"/>
              </a:rPr>
              <a:t>E（购买）</a:t>
            </a:r>
          </a:p>
        </p:txBody>
      </p:sp>
      <p:sp>
        <p:nvSpPr>
          <p:cNvPr id="77832" name="文本框 83976"/>
          <p:cNvSpPr txBox="1"/>
          <p:nvPr/>
        </p:nvSpPr>
        <p:spPr>
          <a:xfrm>
            <a:off x="920116" y="5147310"/>
            <a:ext cx="1433195" cy="1120775"/>
          </a:xfrm>
          <a:prstGeom prst="rect">
            <a:avLst/>
          </a:prstGeom>
          <a:noFill/>
          <a:ln w="9525">
            <a:noFill/>
            <a:miter/>
          </a:ln>
        </p:spPr>
        <p:txBody>
          <a:bodyPr wrap="none" anchor="t">
            <a:spAutoFit/>
          </a:bodyPr>
          <a:lstStyle/>
          <a:p>
            <a:pPr lvl="0"/>
            <a:r>
              <a:rPr lang="zh-CN" altLang="en-US" sz="2160" dirty="0">
                <a:latin typeface="微软雅黑" pitchFamily="34" charset="-122"/>
                <a:ea typeface="微软雅黑" pitchFamily="34" charset="-122"/>
              </a:rPr>
              <a:t>一级：6%</a:t>
            </a:r>
          </a:p>
          <a:p>
            <a:pPr lvl="0"/>
            <a:r>
              <a:rPr lang="zh-CN" altLang="en-US" sz="2160" dirty="0">
                <a:latin typeface="微软雅黑" pitchFamily="34" charset="-122"/>
                <a:ea typeface="微软雅黑" pitchFamily="34" charset="-122"/>
              </a:rPr>
              <a:t>二级：4%</a:t>
            </a:r>
          </a:p>
          <a:p>
            <a:pPr lvl="0"/>
            <a:r>
              <a:rPr lang="zh-CN" altLang="en-US" sz="2160" dirty="0">
                <a:latin typeface="微软雅黑" pitchFamily="34" charset="-122"/>
                <a:ea typeface="微软雅黑" pitchFamily="34" charset="-122"/>
              </a:rPr>
              <a:t>三级：2%</a:t>
            </a:r>
          </a:p>
        </p:txBody>
      </p:sp>
      <p:sp>
        <p:nvSpPr>
          <p:cNvPr id="2" name="文本框 1"/>
          <p:cNvSpPr txBox="1"/>
          <p:nvPr/>
        </p:nvSpPr>
        <p:spPr>
          <a:xfrm>
            <a:off x="3584575" y="5092700"/>
            <a:ext cx="7740015" cy="1207770"/>
          </a:xfrm>
          <a:prstGeom prst="rect">
            <a:avLst/>
          </a:prstGeom>
          <a:noFill/>
        </p:spPr>
        <p:txBody>
          <a:bodyPr wrap="square" rtlCol="0">
            <a:spAutoFit/>
          </a:bodyPr>
          <a:lstStyle/>
          <a:p>
            <a:r>
              <a:rPr lang="zh-CN" altLang="en-US" dirty="0">
                <a:ea typeface="微软雅黑" charset="0"/>
              </a:rPr>
              <a:t>若客户</a:t>
            </a:r>
            <a:r>
              <a:rPr lang="en-US" altLang="zh-CN" dirty="0">
                <a:ea typeface="微软雅黑" charset="0"/>
              </a:rPr>
              <a:t>D</a:t>
            </a:r>
            <a:r>
              <a:rPr lang="zh-CN" altLang="en-US" dirty="0">
                <a:ea typeface="微软雅黑" charset="0"/>
              </a:rPr>
              <a:t>购买产品后，分销商</a:t>
            </a:r>
            <a:r>
              <a:rPr lang="en-US" altLang="zh-CN" dirty="0">
                <a:ea typeface="微软雅黑" charset="0"/>
              </a:rPr>
              <a:t>C</a:t>
            </a:r>
            <a:r>
              <a:rPr lang="zh-CN" altLang="en-US" dirty="0">
                <a:ea typeface="微软雅黑" charset="0"/>
              </a:rPr>
              <a:t>为一级，</a:t>
            </a:r>
            <a:r>
              <a:rPr lang="en-US" altLang="zh-CN" dirty="0">
                <a:ea typeface="微软雅黑" charset="0"/>
              </a:rPr>
              <a:t>B</a:t>
            </a:r>
            <a:r>
              <a:rPr lang="zh-CN" altLang="en-US" dirty="0">
                <a:ea typeface="微软雅黑" charset="0"/>
              </a:rPr>
              <a:t>为二级，</a:t>
            </a:r>
            <a:r>
              <a:rPr lang="en-US" altLang="zh-CN" dirty="0">
                <a:ea typeface="微软雅黑" charset="0"/>
              </a:rPr>
              <a:t>A</a:t>
            </a:r>
            <a:r>
              <a:rPr lang="zh-CN" altLang="en-US" dirty="0">
                <a:ea typeface="微软雅黑" charset="0"/>
              </a:rPr>
              <a:t>为三级，对本次交易行为分别提成</a:t>
            </a:r>
            <a:r>
              <a:rPr lang="en-US" altLang="zh-CN" dirty="0">
                <a:ea typeface="微软雅黑" charset="0"/>
              </a:rPr>
              <a:t>6%</a:t>
            </a:r>
            <a:r>
              <a:rPr lang="zh-CN" altLang="zh-CN" dirty="0">
                <a:ea typeface="微软雅黑" charset="0"/>
              </a:rPr>
              <a:t>、</a:t>
            </a:r>
            <a:r>
              <a:rPr lang="en-US" altLang="zh-CN" dirty="0">
                <a:ea typeface="微软雅黑" charset="0"/>
              </a:rPr>
              <a:t>4%</a:t>
            </a:r>
            <a:r>
              <a:rPr lang="zh-CN" altLang="en-US" dirty="0">
                <a:ea typeface="微软雅黑" charset="0"/>
              </a:rPr>
              <a:t>、</a:t>
            </a:r>
            <a:r>
              <a:rPr lang="en-US" altLang="zh-CN" dirty="0">
                <a:ea typeface="微软雅黑" charset="0"/>
              </a:rPr>
              <a:t>2%</a:t>
            </a:r>
          </a:p>
          <a:p>
            <a:r>
              <a:rPr lang="zh-CN" altLang="en-US" dirty="0">
                <a:ea typeface="微软雅黑" charset="0"/>
              </a:rPr>
              <a:t>若客户</a:t>
            </a:r>
            <a:r>
              <a:rPr lang="en-US" altLang="zh-CN" dirty="0">
                <a:ea typeface="微软雅黑" charset="0"/>
              </a:rPr>
              <a:t>E</a:t>
            </a:r>
            <a:r>
              <a:rPr lang="zh-CN" altLang="en-US" dirty="0">
                <a:ea typeface="微软雅黑" charset="0"/>
              </a:rPr>
              <a:t>购买产品后，分销商</a:t>
            </a:r>
            <a:r>
              <a:rPr lang="en-US" altLang="zh-CN" dirty="0">
                <a:ea typeface="微软雅黑" charset="0"/>
              </a:rPr>
              <a:t>B</a:t>
            </a:r>
            <a:r>
              <a:rPr lang="zh-CN" altLang="en-US" dirty="0">
                <a:ea typeface="微软雅黑" charset="0"/>
              </a:rPr>
              <a:t>为一级，</a:t>
            </a:r>
            <a:r>
              <a:rPr lang="en-US" altLang="zh-CN" dirty="0">
                <a:ea typeface="微软雅黑" charset="0"/>
              </a:rPr>
              <a:t>A</a:t>
            </a:r>
            <a:r>
              <a:rPr lang="zh-CN" altLang="en-US" dirty="0">
                <a:ea typeface="微软雅黑" charset="0"/>
              </a:rPr>
              <a:t>为二级，本次交易行为无三级</a:t>
            </a:r>
          </a:p>
          <a:p>
            <a:r>
              <a:rPr lang="zh-CN" altLang="en-US" dirty="0">
                <a:solidFill>
                  <a:srgbClr val="FF0000"/>
                </a:solidFill>
                <a:ea typeface="微软雅黑" charset="0"/>
              </a:rPr>
              <a:t>定级原则：交易后离最终消费者关系越近的分销商，级别越高。</a:t>
            </a:r>
          </a:p>
        </p:txBody>
      </p:sp>
      <p:sp>
        <p:nvSpPr>
          <p:cNvPr id="3" name="文本框 2"/>
          <p:cNvSpPr txBox="1"/>
          <p:nvPr/>
        </p:nvSpPr>
        <p:spPr>
          <a:xfrm>
            <a:off x="4831080" y="227330"/>
            <a:ext cx="2316480" cy="483235"/>
          </a:xfrm>
          <a:prstGeom prst="rect">
            <a:avLst/>
          </a:prstGeom>
          <a:noFill/>
        </p:spPr>
        <p:txBody>
          <a:bodyPr wrap="none" rtlCol="0">
            <a:spAutoFit/>
          </a:bodyPr>
          <a:lstStyle/>
          <a:p>
            <a:r>
              <a:rPr lang="zh-CN" altLang="en-US" sz="2400" b="1">
                <a:latin typeface="微软雅黑" charset="0"/>
                <a:ea typeface="微软雅黑" charset="0"/>
              </a:rPr>
              <a:t>佣金分配原理图</a:t>
            </a:r>
          </a:p>
        </p:txBody>
      </p:sp>
      <p:pic>
        <p:nvPicPr>
          <p:cNvPr id="4" name="图片 3" descr="C:\Users\design\Desktop\美橙互联logo023.png美橙互联logo023"/>
          <p:cNvPicPr>
            <a:picLocks noChangeAspect="1"/>
          </p:cNvPicPr>
          <p:nvPr/>
        </p:nvPicPr>
        <p:blipFill>
          <a:blip r:embed="rId3" cstate="email"/>
          <a:stretch>
            <a:fillRect/>
          </a:stretch>
        </p:blipFill>
        <p:spPr>
          <a:xfrm>
            <a:off x="10295890" y="6188833"/>
            <a:ext cx="1562100" cy="450605"/>
          </a:xfrm>
          <a:prstGeom prst="rect">
            <a:avLst/>
          </a:prstGeom>
        </p:spPr>
      </p:pic>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blipFill rotWithShape="1">
          <a:blip r:embed="rId2" cstate="email"/>
          <a:stretch>
            <a:fillRect/>
          </a:stretch>
        </a:blipFill>
        <a:effectLst/>
      </p:bgPr>
    </p:bg>
    <p:spTree>
      <p:nvGrpSpPr>
        <p:cNvPr id="1" name=""/>
        <p:cNvGrpSpPr/>
        <p:nvPr/>
      </p:nvGrpSpPr>
      <p:grpSpPr>
        <a:xfrm>
          <a:off x="0" y="0"/>
          <a:ext cx="0" cy="0"/>
          <a:chOff x="0" y="0"/>
          <a:chExt cx="0" cy="0"/>
        </a:xfrm>
      </p:grpSpPr>
      <p:sp>
        <p:nvSpPr>
          <p:cNvPr id="4" name="标题 3"/>
          <p:cNvSpPr>
            <a:spLocks noGrp="1"/>
          </p:cNvSpPr>
          <p:nvPr>
            <p:ph type="title"/>
          </p:nvPr>
        </p:nvSpPr>
        <p:spPr>
          <a:xfrm>
            <a:off x="781050" y="1316990"/>
            <a:ext cx="10515600" cy="1325563"/>
          </a:xfrm>
        </p:spPr>
        <p:txBody>
          <a:bodyPr/>
          <a:lstStyle/>
          <a:p>
            <a:pPr algn="ctr"/>
            <a:r>
              <a:rPr lang="zh-CN" altLang="en-US" sz="4800" dirty="0">
                <a:solidFill>
                  <a:schemeClr val="bg1"/>
                </a:solidFill>
                <a:uFillTx/>
                <a:ea typeface="微软雅黑" charset="0"/>
              </a:rPr>
              <a:t>多平台全网营销，机会不容错过</a:t>
            </a:r>
          </a:p>
        </p:txBody>
      </p:sp>
      <p:sp>
        <p:nvSpPr>
          <p:cNvPr id="5" name="内容占位符 4"/>
          <p:cNvSpPr>
            <a:spLocks noGrp="1"/>
          </p:cNvSpPr>
          <p:nvPr>
            <p:ph idx="1"/>
          </p:nvPr>
        </p:nvSpPr>
        <p:spPr>
          <a:xfrm>
            <a:off x="292735" y="2519045"/>
            <a:ext cx="11480800" cy="1221105"/>
          </a:xfrm>
        </p:spPr>
        <p:txBody>
          <a:bodyPr>
            <a:normAutofit/>
          </a:bodyPr>
          <a:lstStyle/>
          <a:p>
            <a:pPr marL="0" indent="0" algn="ctr">
              <a:lnSpc>
                <a:spcPct val="100000"/>
              </a:lnSpc>
              <a:buNone/>
            </a:pPr>
            <a:r>
              <a:rPr lang="en-US" altLang="zh-CN" sz="1800" dirty="0">
                <a:solidFill>
                  <a:schemeClr val="bg1"/>
                </a:solidFill>
                <a:latin typeface="微软雅黑" charset="0"/>
                <a:ea typeface="微软雅黑" charset="0"/>
              </a:rPr>
              <a:t>   </a:t>
            </a:r>
            <a:r>
              <a:rPr lang="zh-CN" altLang="en-US" sz="1800" dirty="0">
                <a:solidFill>
                  <a:schemeClr val="bg1"/>
                </a:solidFill>
                <a:latin typeface="微软雅黑" charset="0"/>
                <a:ea typeface="微软雅黑" charset="0"/>
              </a:rPr>
              <a:t>互联网时代，有用户群的地方就要布局，谁掌握更多的网络用户，谁就</a:t>
            </a:r>
            <a:r>
              <a:rPr lang="zh-CN" altLang="en-US" sz="1800" dirty="0" smtClean="0">
                <a:solidFill>
                  <a:schemeClr val="bg1"/>
                </a:solidFill>
                <a:latin typeface="微软雅黑" charset="0"/>
                <a:ea typeface="微软雅黑" charset="0"/>
              </a:rPr>
              <a:t>赢得市场</a:t>
            </a:r>
            <a:r>
              <a:rPr lang="zh-CN" altLang="en-US" sz="1800" dirty="0">
                <a:solidFill>
                  <a:schemeClr val="bg1"/>
                </a:solidFill>
                <a:latin typeface="微软雅黑" charset="0"/>
                <a:ea typeface="微软雅黑" charset="0"/>
              </a:rPr>
              <a:t>先机</a:t>
            </a:r>
            <a:r>
              <a:rPr lang="zh-CN" altLang="en-US" sz="1800" dirty="0" smtClean="0">
                <a:solidFill>
                  <a:schemeClr val="bg1"/>
                </a:solidFill>
                <a:latin typeface="微软雅黑" charset="0"/>
                <a:ea typeface="微软雅黑" charset="0"/>
              </a:rPr>
              <a:t>！</a:t>
            </a:r>
          </a:p>
          <a:p>
            <a:pPr marL="0" indent="0" algn="ctr">
              <a:lnSpc>
                <a:spcPct val="100000"/>
              </a:lnSpc>
              <a:buNone/>
            </a:pPr>
            <a:r>
              <a:rPr lang="en-US" altLang="zh-CN" sz="1800" dirty="0">
                <a:solidFill>
                  <a:schemeClr val="bg1"/>
                </a:solidFill>
                <a:latin typeface="微软雅黑" charset="0"/>
                <a:ea typeface="微软雅黑" charset="0"/>
              </a:rPr>
              <a:t>PC</a:t>
            </a:r>
            <a:r>
              <a:rPr lang="zh-CN" altLang="zh-CN" sz="1800" dirty="0">
                <a:solidFill>
                  <a:schemeClr val="bg1"/>
                </a:solidFill>
                <a:latin typeface="微软雅黑" charset="0"/>
                <a:ea typeface="微软雅黑" charset="0"/>
              </a:rPr>
              <a:t>网站是企业网络营销的基础，而手机、微信、</a:t>
            </a:r>
            <a:r>
              <a:rPr lang="en-US" altLang="zh-CN" sz="1800" dirty="0">
                <a:solidFill>
                  <a:schemeClr val="bg1"/>
                </a:solidFill>
                <a:latin typeface="微软雅黑" charset="0"/>
                <a:ea typeface="微软雅黑" charset="0"/>
              </a:rPr>
              <a:t>APP</a:t>
            </a:r>
            <a:r>
              <a:rPr lang="zh-CN" altLang="en-US" sz="1800" dirty="0">
                <a:solidFill>
                  <a:schemeClr val="bg1"/>
                </a:solidFill>
                <a:latin typeface="微软雅黑" charset="0"/>
                <a:ea typeface="微软雅黑" charset="0"/>
              </a:rPr>
              <a:t>是移动互联网营销的重要工具</a:t>
            </a:r>
            <a:r>
              <a:rPr lang="zh-CN" altLang="en-US" sz="1800" dirty="0" smtClean="0">
                <a:solidFill>
                  <a:schemeClr val="bg1"/>
                </a:solidFill>
                <a:latin typeface="微软雅黑" charset="0"/>
                <a:ea typeface="微软雅黑" charset="0"/>
              </a:rPr>
              <a:t>。</a:t>
            </a:r>
          </a:p>
          <a:p>
            <a:pPr marL="0" indent="0">
              <a:lnSpc>
                <a:spcPct val="100000"/>
              </a:lnSpc>
              <a:buNone/>
            </a:pPr>
            <a:endParaRPr lang="en-US" altLang="zh-CN" sz="1800" dirty="0" smtClean="0">
              <a:ea typeface="微软雅黑" charset="0"/>
            </a:endParaRPr>
          </a:p>
        </p:txBody>
      </p:sp>
      <p:sp>
        <p:nvSpPr>
          <p:cNvPr id="2" name="文本框 1"/>
          <p:cNvSpPr txBox="1"/>
          <p:nvPr/>
        </p:nvSpPr>
        <p:spPr>
          <a:xfrm>
            <a:off x="5203190" y="5344795"/>
            <a:ext cx="7586980" cy="822960"/>
          </a:xfrm>
          <a:prstGeom prst="rect">
            <a:avLst/>
          </a:prstGeom>
          <a:noFill/>
        </p:spPr>
        <p:txBody>
          <a:bodyPr wrap="square" rtlCol="0">
            <a:spAutoFit/>
          </a:bodyPr>
          <a:lstStyle/>
          <a:p>
            <a:pPr marL="0" indent="0" algn="l">
              <a:lnSpc>
                <a:spcPct val="150000"/>
              </a:lnSpc>
              <a:buNone/>
            </a:pPr>
            <a:r>
              <a:rPr lang="zh-CN" altLang="en-US" sz="1600" b="1" dirty="0" smtClean="0">
                <a:solidFill>
                  <a:srgbClr val="92D050"/>
                </a:solidFill>
                <a:latin typeface="微软雅黑" pitchFamily="34" charset="-122"/>
                <a:ea typeface="微软雅黑" pitchFamily="34" charset="-122"/>
                <a:sym typeface="+mn-ea"/>
              </a:rPr>
              <a:t>魅游建站营</a:t>
            </a:r>
            <a:r>
              <a:rPr lang="zh-CN" altLang="en-US" sz="1600" b="1" dirty="0">
                <a:solidFill>
                  <a:srgbClr val="92D050"/>
                </a:solidFill>
                <a:latin typeface="微软雅黑" pitchFamily="34" charset="-122"/>
                <a:ea typeface="微软雅黑" pitchFamily="34" charset="-122"/>
                <a:sym typeface="+mn-ea"/>
              </a:rPr>
              <a:t>销版： </a:t>
            </a:r>
            <a:r>
              <a:rPr lang="en-US" altLang="zh-CN" sz="1600" b="1" dirty="0">
                <a:solidFill>
                  <a:srgbClr val="92D050"/>
                </a:solidFill>
                <a:latin typeface="微软雅黑" pitchFamily="34" charset="-122"/>
                <a:ea typeface="微软雅黑" pitchFamily="34" charset="-122"/>
                <a:sym typeface="+mn-ea"/>
              </a:rPr>
              <a:t>PC</a:t>
            </a:r>
            <a:r>
              <a:rPr lang="zh-CN" altLang="en-US" sz="1600" b="1" dirty="0">
                <a:solidFill>
                  <a:srgbClr val="92D050"/>
                </a:solidFill>
                <a:latin typeface="微软雅黑" pitchFamily="34" charset="-122"/>
                <a:ea typeface="微软雅黑" pitchFamily="34" charset="-122"/>
                <a:sym typeface="+mn-ea"/>
              </a:rPr>
              <a:t>+手机+微信网站瞬间拥有，</a:t>
            </a:r>
            <a:r>
              <a:rPr lang="en-US" altLang="zh-CN" sz="1600" b="1" dirty="0">
                <a:solidFill>
                  <a:srgbClr val="92D050"/>
                </a:solidFill>
                <a:latin typeface="微软雅黑" pitchFamily="34" charset="-122"/>
                <a:ea typeface="微软雅黑" pitchFamily="34" charset="-122"/>
                <a:sym typeface="+mn-ea"/>
              </a:rPr>
              <a:t>APP</a:t>
            </a:r>
            <a:r>
              <a:rPr lang="zh-CN" altLang="en-US" sz="1600" b="1" dirty="0">
                <a:solidFill>
                  <a:srgbClr val="92D050"/>
                </a:solidFill>
                <a:latin typeface="微软雅黑" pitchFamily="34" charset="-122"/>
                <a:ea typeface="微软雅黑" pitchFamily="34" charset="-122"/>
                <a:sym typeface="+mn-ea"/>
              </a:rPr>
              <a:t>一键</a:t>
            </a:r>
            <a:r>
              <a:rPr lang="zh-CN" altLang="en-US" sz="1600" b="1" dirty="0" smtClean="0">
                <a:solidFill>
                  <a:srgbClr val="92D050"/>
                </a:solidFill>
                <a:latin typeface="微软雅黑" pitchFamily="34" charset="-122"/>
                <a:ea typeface="微软雅黑" pitchFamily="34" charset="-122"/>
                <a:sym typeface="+mn-ea"/>
              </a:rPr>
              <a:t>生成</a:t>
            </a:r>
          </a:p>
          <a:p>
            <a:pPr marL="0" indent="0" algn="l">
              <a:lnSpc>
                <a:spcPct val="150000"/>
              </a:lnSpc>
              <a:buNone/>
            </a:pPr>
            <a:r>
              <a:rPr lang="zh-CN" altLang="en-US" sz="1600" b="1" dirty="0">
                <a:solidFill>
                  <a:srgbClr val="92D050"/>
                </a:solidFill>
                <a:latin typeface="微软雅黑" pitchFamily="34" charset="-122"/>
                <a:ea typeface="微软雅黑" pitchFamily="34" charset="-122"/>
                <a:sym typeface="+mn-ea"/>
              </a:rPr>
              <a:t>全网营销，高效赢利！</a:t>
            </a:r>
            <a:r>
              <a:rPr lang="zh-CN" altLang="en-US" sz="1600" b="1" dirty="0" smtClean="0">
                <a:solidFill>
                  <a:srgbClr val="92D050"/>
                </a:solidFill>
                <a:latin typeface="微软雅黑" pitchFamily="34" charset="-122"/>
                <a:ea typeface="微软雅黑" pitchFamily="34" charset="-122"/>
                <a:sym typeface="+mn-ea"/>
              </a:rPr>
              <a:t>助</a:t>
            </a:r>
            <a:r>
              <a:rPr lang="zh-CN" altLang="en-US" sz="1600" b="1" dirty="0">
                <a:solidFill>
                  <a:srgbClr val="92D050"/>
                </a:solidFill>
                <a:latin typeface="微软雅黑" pitchFamily="34" charset="-122"/>
                <a:ea typeface="微软雅黑" pitchFamily="34" charset="-122"/>
                <a:sym typeface="+mn-ea"/>
              </a:rPr>
              <a:t>您快速塑造品牌核心竞争力，随时随地赢得客户</a:t>
            </a:r>
          </a:p>
        </p:txBody>
      </p:sp>
      <p:pic>
        <p:nvPicPr>
          <p:cNvPr id="3" name="图片 2" descr="美橙互联logo023"/>
          <p:cNvPicPr>
            <a:picLocks noChangeAspect="1"/>
          </p:cNvPicPr>
          <p:nvPr/>
        </p:nvPicPr>
        <p:blipFill>
          <a:blip r:embed="rId3" cstate="email"/>
          <a:stretch>
            <a:fillRect/>
          </a:stretch>
        </p:blipFill>
        <p:spPr>
          <a:xfrm>
            <a:off x="239395" y="202687"/>
            <a:ext cx="1562100" cy="450605"/>
          </a:xfrm>
          <a:prstGeom prst="rect">
            <a:avLst/>
          </a:prstGeom>
        </p:spPr>
      </p:pic>
      <p:sp>
        <p:nvSpPr>
          <p:cNvPr id="6" name="文本框 5"/>
          <p:cNvSpPr txBox="1"/>
          <p:nvPr/>
        </p:nvSpPr>
        <p:spPr>
          <a:xfrm>
            <a:off x="5109845" y="604520"/>
            <a:ext cx="2206625" cy="548640"/>
          </a:xfrm>
          <a:prstGeom prst="rect">
            <a:avLst/>
          </a:prstGeom>
          <a:noFill/>
        </p:spPr>
        <p:txBody>
          <a:bodyPr wrap="square" rtlCol="0">
            <a:spAutoFit/>
          </a:bodyPr>
          <a:lstStyle/>
          <a:p>
            <a:pPr algn="ctr"/>
            <a:r>
              <a:rPr lang="zh-CN" altLang="en-US" sz="2800" b="1">
                <a:solidFill>
                  <a:schemeClr val="bg1"/>
                </a:solidFill>
                <a:latin typeface="微软雅黑" charset="0"/>
                <a:ea typeface="微软雅黑" charset="0"/>
                <a:sym typeface="+mn-ea"/>
              </a:rPr>
              <a:t>核心价值七</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blipFill rotWithShape="1">
          <a:blip r:embed="rId2" cstate="email"/>
          <a:stretch>
            <a:fillRect/>
          </a:stretch>
        </a:blipFill>
        <a:effectLst/>
      </p:bgPr>
    </p:bg>
    <p:spTree>
      <p:nvGrpSpPr>
        <p:cNvPr id="1" name=""/>
        <p:cNvGrpSpPr/>
        <p:nvPr/>
      </p:nvGrpSpPr>
      <p:grpSpPr>
        <a:xfrm>
          <a:off x="0" y="0"/>
          <a:ext cx="0" cy="0"/>
          <a:chOff x="0" y="0"/>
          <a:chExt cx="0" cy="0"/>
        </a:xfrm>
      </p:grpSpPr>
      <p:sp>
        <p:nvSpPr>
          <p:cNvPr id="4" name="标题 3"/>
          <p:cNvSpPr>
            <a:spLocks noGrp="1"/>
          </p:cNvSpPr>
          <p:nvPr>
            <p:ph type="title"/>
          </p:nvPr>
        </p:nvSpPr>
        <p:spPr>
          <a:xfrm>
            <a:off x="838200" y="142875"/>
            <a:ext cx="10515600" cy="1325563"/>
          </a:xfrm>
        </p:spPr>
        <p:txBody>
          <a:bodyPr/>
          <a:lstStyle/>
          <a:p>
            <a:pPr algn="ctr"/>
            <a:r>
              <a:rPr lang="zh-CN" altLang="en-US" sz="3200" b="1" dirty="0" smtClean="0">
                <a:solidFill>
                  <a:schemeClr val="bg1"/>
                </a:solidFill>
                <a:ea typeface="微软雅黑" charset="0"/>
              </a:rPr>
              <a:t>我们给您的不止这些，还有更多</a:t>
            </a:r>
            <a:endParaRPr lang="zh-CN" altLang="en-US" sz="3200" b="1" dirty="0" smtClean="0">
              <a:solidFill>
                <a:schemeClr val="bg1"/>
              </a:solidFill>
              <a:uFillTx/>
              <a:ea typeface="微软雅黑" charset="0"/>
            </a:endParaRPr>
          </a:p>
        </p:txBody>
      </p:sp>
      <p:sp>
        <p:nvSpPr>
          <p:cNvPr id="3" name="TextBox 2"/>
          <p:cNvSpPr txBox="1"/>
          <p:nvPr/>
        </p:nvSpPr>
        <p:spPr>
          <a:xfrm>
            <a:off x="422699" y="1236133"/>
            <a:ext cx="11317816" cy="384810"/>
          </a:xfrm>
          <a:prstGeom prst="rect">
            <a:avLst/>
          </a:prstGeom>
          <a:noFill/>
        </p:spPr>
        <p:txBody>
          <a:bodyPr wrap="square" rtlCol="0">
            <a:spAutoFit/>
          </a:bodyPr>
          <a:lstStyle/>
          <a:p>
            <a:pPr algn="ctr"/>
            <a:r>
              <a:rPr lang="zh-CN" altLang="zh-CN" dirty="0">
                <a:solidFill>
                  <a:schemeClr val="bg1"/>
                </a:solidFill>
                <a:latin typeface="微软雅黑" pitchFamily="34" charset="-122"/>
                <a:ea typeface="微软雅黑" pitchFamily="34" charset="-122"/>
              </a:rPr>
              <a:t>汇集国内顶尖网站程序工程师、网页设计师、前端工程师</a:t>
            </a:r>
            <a:r>
              <a:rPr lang="zh-CN" altLang="zh-CN" dirty="0" smtClean="0">
                <a:solidFill>
                  <a:schemeClr val="bg1"/>
                </a:solidFill>
                <a:latin typeface="微软雅黑" pitchFamily="34" charset="-122"/>
                <a:ea typeface="微软雅黑" pitchFamily="34" charset="-122"/>
              </a:rPr>
              <a:t>、</a:t>
            </a:r>
            <a:r>
              <a:rPr lang="zh-CN" altLang="en-US" dirty="0">
                <a:solidFill>
                  <a:schemeClr val="bg1"/>
                </a:solidFill>
                <a:latin typeface="微软雅黑" pitchFamily="34" charset="-122"/>
                <a:ea typeface="微软雅黑" pitchFamily="34" charset="-122"/>
              </a:rPr>
              <a:t>网络</a:t>
            </a:r>
            <a:r>
              <a:rPr lang="zh-CN" altLang="en-US" dirty="0" smtClean="0">
                <a:solidFill>
                  <a:schemeClr val="bg1"/>
                </a:solidFill>
                <a:latin typeface="微软雅黑" pitchFamily="34" charset="-122"/>
                <a:ea typeface="微软雅黑" pitchFamily="34" charset="-122"/>
              </a:rPr>
              <a:t>营销顾问</a:t>
            </a:r>
            <a:r>
              <a:rPr lang="zh-CN" altLang="zh-CN" dirty="0" smtClean="0">
                <a:solidFill>
                  <a:schemeClr val="bg1"/>
                </a:solidFill>
                <a:latin typeface="微软雅黑" pitchFamily="34" charset="-122"/>
                <a:ea typeface="微软雅黑" pitchFamily="34" charset="-122"/>
              </a:rPr>
              <a:t>，随时</a:t>
            </a:r>
            <a:r>
              <a:rPr lang="zh-CN" altLang="zh-CN" dirty="0">
                <a:solidFill>
                  <a:schemeClr val="bg1"/>
                </a:solidFill>
                <a:latin typeface="微软雅黑" pitchFamily="34" charset="-122"/>
                <a:ea typeface="微软雅黑" pitchFamily="34" charset="-122"/>
              </a:rPr>
              <a:t>提供有效的营销</a:t>
            </a:r>
            <a:r>
              <a:rPr lang="zh-CN" altLang="zh-CN" dirty="0">
                <a:solidFill>
                  <a:schemeClr val="bg1"/>
                </a:solidFill>
                <a:latin typeface="微软雅黑" pitchFamily="34" charset="-122"/>
                <a:ea typeface="微软雅黑" pitchFamily="34" charset="-122"/>
                <a:sym typeface="+mn-ea"/>
              </a:rPr>
              <a:t>方案</a:t>
            </a:r>
            <a:endParaRPr lang="zh-CN" altLang="en-US" dirty="0"/>
          </a:p>
        </p:txBody>
      </p:sp>
      <p:pic>
        <p:nvPicPr>
          <p:cNvPr id="2" name="图片 1" descr="美橙互联logo023"/>
          <p:cNvPicPr>
            <a:picLocks noChangeAspect="1"/>
          </p:cNvPicPr>
          <p:nvPr/>
        </p:nvPicPr>
        <p:blipFill>
          <a:blip r:embed="rId3" cstate="email"/>
          <a:stretch>
            <a:fillRect/>
          </a:stretch>
        </p:blipFill>
        <p:spPr>
          <a:xfrm>
            <a:off x="239395" y="202687"/>
            <a:ext cx="1562100" cy="450605"/>
          </a:xfrm>
          <a:prstGeom prst="rect">
            <a:avLst/>
          </a:prstGeom>
        </p:spPr>
      </p:pic>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blipFill rotWithShape="1">
          <a:blip r:embed="rId2" cstate="email"/>
          <a:stretch>
            <a:fillRect/>
          </a:stretch>
        </a:blipFill>
        <a:effectLst/>
      </p:bgPr>
    </p:bg>
    <p:spTree>
      <p:nvGrpSpPr>
        <p:cNvPr id="1" name=""/>
        <p:cNvGrpSpPr/>
        <p:nvPr/>
      </p:nvGrpSpPr>
      <p:grpSpPr>
        <a:xfrm>
          <a:off x="0" y="0"/>
          <a:ext cx="0" cy="0"/>
          <a:chOff x="0" y="0"/>
          <a:chExt cx="0" cy="0"/>
        </a:xfrm>
      </p:grpSpPr>
      <p:sp>
        <p:nvSpPr>
          <p:cNvPr id="3" name="内容占位符 2"/>
          <p:cNvSpPr>
            <a:spLocks noGrp="1"/>
          </p:cNvSpPr>
          <p:nvPr>
            <p:ph idx="1"/>
          </p:nvPr>
        </p:nvSpPr>
        <p:spPr>
          <a:xfrm>
            <a:off x="612140" y="1922780"/>
            <a:ext cx="10515600" cy="1837690"/>
          </a:xfrm>
        </p:spPr>
        <p:txBody>
          <a:bodyPr>
            <a:normAutofit/>
          </a:bodyPr>
          <a:lstStyle/>
          <a:p>
            <a:pPr marL="0" indent="0">
              <a:buNone/>
            </a:pPr>
            <a:r>
              <a:rPr lang="zh-CN" altLang="en-US" sz="3200" b="1" dirty="0" smtClean="0">
                <a:solidFill>
                  <a:schemeClr val="bg1"/>
                </a:solidFill>
                <a:ea typeface="微软雅黑" charset="0"/>
              </a:rPr>
              <a:t>魅游建站营</a:t>
            </a:r>
            <a:r>
              <a:rPr lang="zh-CN" altLang="en-US" sz="3200" b="1" dirty="0">
                <a:solidFill>
                  <a:schemeClr val="bg1"/>
                </a:solidFill>
                <a:ea typeface="微软雅黑" charset="0"/>
              </a:rPr>
              <a:t>销版</a:t>
            </a:r>
          </a:p>
          <a:p>
            <a:pPr marL="0" indent="0">
              <a:buNone/>
            </a:pPr>
            <a:endParaRPr lang="zh-CN" altLang="en-US" sz="2000" dirty="0">
              <a:solidFill>
                <a:schemeClr val="bg1"/>
              </a:solidFill>
              <a:latin typeface="微软雅黑" charset="0"/>
              <a:ea typeface="微软雅黑" charset="0"/>
            </a:endParaRPr>
          </a:p>
          <a:p>
            <a:pPr marL="0" indent="0">
              <a:buNone/>
            </a:pPr>
            <a:r>
              <a:rPr lang="zh-CN" altLang="en-US" sz="1800" dirty="0">
                <a:solidFill>
                  <a:schemeClr val="bg1"/>
                </a:solidFill>
                <a:latin typeface="微软雅黑" charset="0"/>
                <a:ea typeface="微软雅黑" charset="0"/>
              </a:rPr>
              <a:t>内置超</a:t>
            </a:r>
            <a:r>
              <a:rPr lang="en-US" altLang="zh-CN" sz="1800" dirty="0">
                <a:solidFill>
                  <a:schemeClr val="bg1"/>
                </a:solidFill>
                <a:latin typeface="微软雅黑" charset="0"/>
                <a:ea typeface="微软雅黑" charset="0"/>
              </a:rPr>
              <a:t>64</a:t>
            </a:r>
            <a:r>
              <a:rPr lang="zh-CN" altLang="en-US" sz="1800" dirty="0">
                <a:solidFill>
                  <a:schemeClr val="bg1"/>
                </a:solidFill>
                <a:latin typeface="微软雅黑" charset="0"/>
                <a:ea typeface="微软雅黑" charset="0"/>
              </a:rPr>
              <a:t>种</a:t>
            </a:r>
            <a:r>
              <a:rPr lang="en-US" altLang="zh-CN" sz="1800" dirty="0">
                <a:solidFill>
                  <a:schemeClr val="bg1"/>
                </a:solidFill>
                <a:latin typeface="微软雅黑" charset="0"/>
                <a:ea typeface="微软雅黑" charset="0"/>
              </a:rPr>
              <a:t>PC+</a:t>
            </a:r>
            <a:r>
              <a:rPr lang="zh-CN" altLang="en-US" sz="1800" dirty="0">
                <a:solidFill>
                  <a:schemeClr val="bg1"/>
                </a:solidFill>
                <a:latin typeface="微软雅黑" charset="0"/>
                <a:ea typeface="微软雅黑" charset="0"/>
              </a:rPr>
              <a:t>微信营销互动应用，</a:t>
            </a:r>
            <a:r>
              <a:rPr lang="zh-CN" altLang="en-US" sz="1800" dirty="0" smtClean="0">
                <a:solidFill>
                  <a:schemeClr val="bg1"/>
                </a:solidFill>
                <a:latin typeface="微软雅黑" charset="0"/>
                <a:ea typeface="微软雅黑" charset="0"/>
              </a:rPr>
              <a:t>每月免费</a:t>
            </a:r>
          </a:p>
          <a:p>
            <a:pPr marL="0" indent="0">
              <a:buNone/>
            </a:pPr>
            <a:r>
              <a:rPr lang="zh-CN" altLang="en-US" sz="1800" dirty="0" smtClean="0">
                <a:solidFill>
                  <a:schemeClr val="bg1"/>
                </a:solidFill>
                <a:latin typeface="微软雅黑" charset="0"/>
                <a:ea typeface="微软雅黑" charset="0"/>
              </a:rPr>
              <a:t>持续</a:t>
            </a:r>
            <a:r>
              <a:rPr lang="zh-CN" altLang="en-US" sz="1800" dirty="0">
                <a:solidFill>
                  <a:schemeClr val="bg1"/>
                </a:solidFill>
                <a:latin typeface="微软雅黑" charset="0"/>
                <a:ea typeface="微软雅黑" charset="0"/>
              </a:rPr>
              <a:t>更新升级新插件，极具性价比</a:t>
            </a:r>
            <a:endParaRPr lang="zh-CN" altLang="en-US" sz="1800" dirty="0" smtClean="0">
              <a:solidFill>
                <a:schemeClr val="bg1"/>
              </a:solidFill>
              <a:latin typeface="微软雅黑" charset="0"/>
              <a:ea typeface="微软雅黑" charset="0"/>
            </a:endParaRPr>
          </a:p>
          <a:p>
            <a:pPr marL="0" indent="0">
              <a:buNone/>
            </a:pPr>
            <a:endParaRPr lang="zh-CN" altLang="en-US" dirty="0">
              <a:ea typeface="微软雅黑" charset="0"/>
            </a:endParaRPr>
          </a:p>
          <a:p>
            <a:pPr marL="0" indent="0">
              <a:buNone/>
            </a:pPr>
            <a:endParaRPr lang="zh-CN" altLang="en-US" sz="1800" dirty="0">
              <a:ea typeface="微软雅黑" charset="0"/>
            </a:endParaRPr>
          </a:p>
          <a:p>
            <a:endParaRPr lang="zh-CN" altLang="en-US" sz="1800" dirty="0"/>
          </a:p>
        </p:txBody>
      </p:sp>
      <p:sp>
        <p:nvSpPr>
          <p:cNvPr id="2" name="文本框 1"/>
          <p:cNvSpPr txBox="1"/>
          <p:nvPr/>
        </p:nvSpPr>
        <p:spPr>
          <a:xfrm>
            <a:off x="569595" y="5335905"/>
            <a:ext cx="11108055" cy="914400"/>
          </a:xfrm>
          <a:prstGeom prst="rect">
            <a:avLst/>
          </a:prstGeom>
          <a:noFill/>
        </p:spPr>
        <p:txBody>
          <a:bodyPr wrap="square" rtlCol="0">
            <a:spAutoFit/>
          </a:bodyPr>
          <a:lstStyle/>
          <a:p>
            <a:pPr algn="l">
              <a:lnSpc>
                <a:spcPct val="150000"/>
              </a:lnSpc>
            </a:pPr>
            <a:r>
              <a:rPr lang="zh-CN" altLang="en-US" dirty="0" smtClean="0">
                <a:ea typeface="微软雅黑" charset="0"/>
                <a:sym typeface="+mn-ea"/>
              </a:rPr>
              <a:t> 一</a:t>
            </a:r>
            <a:r>
              <a:rPr lang="zh-CN" altLang="en-US" dirty="0">
                <a:ea typeface="微软雅黑" charset="0"/>
                <a:sym typeface="+mn-ea"/>
              </a:rPr>
              <a:t>次购买</a:t>
            </a:r>
            <a:r>
              <a:rPr lang="zh-CN" altLang="en-US" dirty="0" smtClean="0">
                <a:ea typeface="微软雅黑" charset="0"/>
                <a:sym typeface="+mn-ea"/>
              </a:rPr>
              <a:t>，坐</a:t>
            </a:r>
            <a:r>
              <a:rPr lang="zh-CN" altLang="en-US" dirty="0">
                <a:ea typeface="微软雅黑" charset="0"/>
                <a:sym typeface="+mn-ea"/>
              </a:rPr>
              <a:t>拥最新潮流营销插件，让您的网站和微信公众号无所不能，更多客户找到你，了解你，爱上</a:t>
            </a:r>
            <a:r>
              <a:rPr lang="zh-CN" altLang="en-US" dirty="0" smtClean="0">
                <a:ea typeface="微软雅黑" charset="0"/>
                <a:sym typeface="+mn-ea"/>
              </a:rPr>
              <a:t>你，全面提升咨询量、订单量、成交量</a:t>
            </a:r>
            <a:endParaRPr lang="zh-CN" altLang="en-US"/>
          </a:p>
        </p:txBody>
      </p:sp>
      <p:pic>
        <p:nvPicPr>
          <p:cNvPr id="4" name="图片 3" descr="美橙互联logo023"/>
          <p:cNvPicPr>
            <a:picLocks noChangeAspect="1"/>
          </p:cNvPicPr>
          <p:nvPr/>
        </p:nvPicPr>
        <p:blipFill>
          <a:blip r:embed="rId3" cstate="email"/>
          <a:stretch>
            <a:fillRect/>
          </a:stretch>
        </p:blipFill>
        <p:spPr>
          <a:xfrm>
            <a:off x="239395" y="202687"/>
            <a:ext cx="1562100" cy="450605"/>
          </a:xfrm>
          <a:prstGeom prst="rect">
            <a:avLst/>
          </a:prstGeom>
        </p:spPr>
      </p:pic>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blipFill rotWithShape="1">
          <a:blip r:embed="rId2" cstate="email"/>
          <a:stretch>
            <a:fillRect/>
          </a:stretch>
        </a:blipFill>
        <a:effectLst/>
      </p:bgPr>
    </p:bg>
    <p:spTree>
      <p:nvGrpSpPr>
        <p:cNvPr id="1" name=""/>
        <p:cNvGrpSpPr/>
        <p:nvPr/>
      </p:nvGrpSpPr>
      <p:grpSpPr>
        <a:xfrm>
          <a:off x="0" y="0"/>
          <a:ext cx="0" cy="0"/>
          <a:chOff x="0" y="0"/>
          <a:chExt cx="0" cy="0"/>
        </a:xfrm>
      </p:grpSpPr>
      <p:pic>
        <p:nvPicPr>
          <p:cNvPr id="2" name="图片 1" descr="bb"/>
          <p:cNvPicPr>
            <a:picLocks noChangeAspect="1"/>
          </p:cNvPicPr>
          <p:nvPr/>
        </p:nvPicPr>
        <p:blipFill>
          <a:blip r:embed="rId3" cstate="email"/>
          <a:stretch>
            <a:fillRect/>
          </a:stretch>
        </p:blipFill>
        <p:spPr>
          <a:xfrm>
            <a:off x="-44485" y="-6985"/>
            <a:ext cx="12270809" cy="6910705"/>
          </a:xfrm>
          <a:prstGeom prst="rect">
            <a:avLst/>
          </a:prstGeom>
        </p:spPr>
      </p:pic>
      <p:sp>
        <p:nvSpPr>
          <p:cNvPr id="4" name="文本框 3"/>
          <p:cNvSpPr txBox="1"/>
          <p:nvPr/>
        </p:nvSpPr>
        <p:spPr>
          <a:xfrm>
            <a:off x="4406265" y="1698625"/>
            <a:ext cx="5057140" cy="1643527"/>
          </a:xfrm>
          <a:prstGeom prst="rect">
            <a:avLst/>
          </a:prstGeom>
          <a:noFill/>
        </p:spPr>
        <p:txBody>
          <a:bodyPr wrap="square" rtlCol="0">
            <a:spAutoFit/>
          </a:bodyPr>
          <a:lstStyle/>
          <a:p>
            <a:pPr marL="0" indent="0" algn="ctr">
              <a:lnSpc>
                <a:spcPct val="130000"/>
              </a:lnSpc>
              <a:buNone/>
            </a:pPr>
            <a:r>
              <a:rPr lang="zh-CN" altLang="en-US" sz="2800" dirty="0" smtClean="0">
                <a:solidFill>
                  <a:schemeClr val="bg1"/>
                </a:solidFill>
                <a:latin typeface="微软雅黑" charset="0"/>
                <a:ea typeface="微软雅黑" charset="0"/>
                <a:sym typeface="+mn-ea"/>
              </a:rPr>
              <a:t>魅游互联值</a:t>
            </a:r>
            <a:r>
              <a:rPr lang="zh-CN" altLang="en-US" sz="2800" dirty="0">
                <a:solidFill>
                  <a:schemeClr val="bg1"/>
                </a:solidFill>
                <a:latin typeface="微软雅黑" charset="0"/>
                <a:ea typeface="微软雅黑" charset="0"/>
                <a:sym typeface="+mn-ea"/>
              </a:rPr>
              <a:t>得信赖</a:t>
            </a:r>
          </a:p>
          <a:p>
            <a:pPr marL="0" indent="0" algn="ctr">
              <a:lnSpc>
                <a:spcPct val="130000"/>
              </a:lnSpc>
              <a:buNone/>
            </a:pPr>
            <a:r>
              <a:rPr lang="zh-CN" altLang="en-US" sz="2800" dirty="0" smtClean="0">
                <a:solidFill>
                  <a:schemeClr val="bg1"/>
                </a:solidFill>
                <a:latin typeface="微软雅黑" charset="0"/>
                <a:ea typeface="微软雅黑" charset="0"/>
                <a:sym typeface="+mn-ea"/>
              </a:rPr>
              <a:t>众多企业</a:t>
            </a:r>
            <a:r>
              <a:rPr lang="zh-CN" altLang="en-US" sz="2800" dirty="0">
                <a:solidFill>
                  <a:schemeClr val="bg1"/>
                </a:solidFill>
                <a:latin typeface="微软雅黑" charset="0"/>
                <a:ea typeface="微软雅黑" charset="0"/>
                <a:sym typeface="+mn-ea"/>
              </a:rPr>
              <a:t>和个人的共同</a:t>
            </a:r>
            <a:r>
              <a:rPr lang="zh-CN" altLang="en-US" sz="2800" dirty="0" smtClean="0">
                <a:solidFill>
                  <a:schemeClr val="bg1"/>
                </a:solidFill>
                <a:latin typeface="微软雅黑" charset="0"/>
                <a:ea typeface="微软雅黑" charset="0"/>
                <a:sym typeface="+mn-ea"/>
              </a:rPr>
              <a:t>选择</a:t>
            </a:r>
          </a:p>
          <a:p>
            <a:endParaRPr lang="zh-CN" altLang="en-US" sz="2800" dirty="0" smtClean="0">
              <a:solidFill>
                <a:schemeClr val="bg1"/>
              </a:solidFill>
              <a:latin typeface="微软雅黑" charset="0"/>
              <a:ea typeface="微软雅黑" charset="0"/>
              <a:sym typeface="+mn-ea"/>
            </a:endParaRPr>
          </a:p>
        </p:txBody>
      </p:sp>
    </p:spTree>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默认设计模板">
  <a:themeElements>
    <a:clrScheme name="">
      <a:dk1>
        <a:srgbClr val="000000"/>
      </a:dk1>
      <a:lt1>
        <a:srgbClr val="FFFFFF"/>
      </a:lt1>
      <a:dk2>
        <a:srgbClr val="000000"/>
      </a:dk2>
      <a:lt2>
        <a:srgbClr val="808080"/>
      </a:lt2>
      <a:accent1>
        <a:srgbClr val="A7C6E5"/>
      </a:accent1>
      <a:accent2>
        <a:srgbClr val="333399"/>
      </a:accent2>
      <a:accent3>
        <a:srgbClr val="FFFFFF"/>
      </a:accent3>
      <a:accent4>
        <a:srgbClr val="000000"/>
      </a:accent4>
      <a:accent5>
        <a:srgbClr val="D0DFEF"/>
      </a:accent5>
      <a:accent6>
        <a:srgbClr val="2D2D89"/>
      </a:accent6>
      <a:hlink>
        <a:srgbClr val="009999"/>
      </a:hlink>
      <a:folHlink>
        <a:srgbClr val="99CC00"/>
      </a:folHlink>
    </a:clrScheme>
    <a:fontScheme name="">
      <a:majorFont>
        <a:latin typeface="Arial"/>
        <a:ea typeface="宋体"/>
        <a:cs typeface=""/>
      </a:majorFont>
      <a:minorFont>
        <a:latin typeface="Arial"/>
        <a:ea typeface="宋体"/>
        <a:cs typeface=""/>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atMod val="350000"/>
                <a:shade val="99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
        <a:dk1>
          <a:srgbClr val="000000"/>
        </a:dk1>
        <a:lt1>
          <a:srgbClr val="FFFFFF"/>
        </a:lt1>
        <a:dk2>
          <a:srgbClr val="000000"/>
        </a:dk2>
        <a:lt2>
          <a:srgbClr val="808080"/>
        </a:lt2>
        <a:accent1>
          <a:srgbClr val="A7C6E5"/>
        </a:accent1>
        <a:accent2>
          <a:srgbClr val="333399"/>
        </a:accent2>
        <a:accent3>
          <a:srgbClr val="FFFFFF"/>
        </a:accent3>
        <a:accent4>
          <a:srgbClr val="000000"/>
        </a:accent4>
        <a:accent5>
          <a:srgbClr val="D0DFEF"/>
        </a:accent5>
        <a:accent6>
          <a:srgbClr val="2D2D89"/>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4"/>
        </a:accent5>
        <a:accent6>
          <a:srgbClr val="E5895B"/>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7B7E5"/>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EBFAF7"/>
        </a:accent3>
        <a:accent4>
          <a:srgbClr val="000000"/>
        </a:accent4>
        <a:accent5>
          <a:srgbClr val="FFFFFF"/>
        </a:accent5>
        <a:accent6>
          <a:srgbClr val="7EB1E5"/>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7B7"/>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AAC1C1"/>
        </a:accent3>
        <a:accent4>
          <a:srgbClr val="DCDCDC"/>
        </a:accent4>
        <a:accent5>
          <a:srgbClr val="AAB8B8"/>
        </a:accent5>
        <a:accent6>
          <a:srgbClr val="6163B2"/>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C1AAAA"/>
        </a:accent3>
        <a:accent4>
          <a:srgbClr val="DCDCDC"/>
        </a:accent4>
        <a:accent5>
          <a:srgbClr val="E2ADAA"/>
        </a:accent5>
        <a:accent6>
          <a:srgbClr val="AA6C55"/>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AAAACA"/>
        </a:accent3>
        <a:accent4>
          <a:srgbClr val="DCDCDC"/>
        </a:accent4>
        <a:accent5>
          <a:srgbClr val="ADB9E2"/>
        </a:accent5>
        <a:accent6>
          <a:srgbClr val="009D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AAAAAA"/>
        </a:accent3>
        <a:accent4>
          <a:srgbClr val="DCDCDC"/>
        </a:accent4>
        <a:accent5>
          <a:srgbClr val="AAADCA"/>
        </a:accent5>
        <a:accent6>
          <a:srgbClr val="3E7B43"/>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B9BAB6"/>
        </a:accent3>
        <a:accent4>
          <a:srgbClr val="DCDCDC"/>
        </a:accent4>
        <a:accent5>
          <a:srgbClr val="C7C7C1"/>
        </a:accent5>
        <a:accent6>
          <a:srgbClr val="728D9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B9B9CA"/>
        </a:accent3>
        <a:accent4>
          <a:srgbClr val="DCDCDC"/>
        </a:accent4>
        <a:accent5>
          <a:srgbClr val="B7B5BF"/>
        </a:accent5>
        <a:accent6>
          <a:srgbClr val="5B5BE5"/>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B3AFAB"/>
        </a:accent3>
        <a:accent4>
          <a:srgbClr val="DCDCDC"/>
        </a:accent4>
        <a:accent5>
          <a:srgbClr val="C5BFBC"/>
        </a:accent5>
        <a:accent6>
          <a:srgbClr val="805529"/>
        </a:accent6>
        <a:hlink>
          <a:srgbClr val="CCB400"/>
        </a:hlink>
        <a:folHlink>
          <a:srgbClr val="8C9EA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1_默认设计模板">
  <a:themeElements>
    <a:clrScheme name="">
      <a:dk1>
        <a:srgbClr val="000000"/>
      </a:dk1>
      <a:lt1>
        <a:srgbClr val="FFFFFF"/>
      </a:lt1>
      <a:dk2>
        <a:srgbClr val="000000"/>
      </a:dk2>
      <a:lt2>
        <a:srgbClr val="808080"/>
      </a:lt2>
      <a:accent1>
        <a:srgbClr val="A7C6E5"/>
      </a:accent1>
      <a:accent2>
        <a:srgbClr val="333399"/>
      </a:accent2>
      <a:accent3>
        <a:srgbClr val="FFFFFF"/>
      </a:accent3>
      <a:accent4>
        <a:srgbClr val="000000"/>
      </a:accent4>
      <a:accent5>
        <a:srgbClr val="D0DFEF"/>
      </a:accent5>
      <a:accent6>
        <a:srgbClr val="2D2D89"/>
      </a:accent6>
      <a:hlink>
        <a:srgbClr val="009999"/>
      </a:hlink>
      <a:folHlink>
        <a:srgbClr val="99CC00"/>
      </a:folHlink>
    </a:clrScheme>
    <a:fontScheme name="">
      <a:majorFont>
        <a:latin typeface="Arial"/>
        <a:ea typeface="宋体"/>
        <a:cs typeface=""/>
      </a:majorFont>
      <a:minorFont>
        <a:latin typeface="Arial"/>
        <a:ea typeface="宋体"/>
        <a:cs typeface=""/>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atMod val="350000"/>
                <a:shade val="99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
        <a:dk1>
          <a:srgbClr val="000000"/>
        </a:dk1>
        <a:lt1>
          <a:srgbClr val="FFFFFF"/>
        </a:lt1>
        <a:dk2>
          <a:srgbClr val="000000"/>
        </a:dk2>
        <a:lt2>
          <a:srgbClr val="808080"/>
        </a:lt2>
        <a:accent1>
          <a:srgbClr val="A7C6E5"/>
        </a:accent1>
        <a:accent2>
          <a:srgbClr val="333399"/>
        </a:accent2>
        <a:accent3>
          <a:srgbClr val="FFFFFF"/>
        </a:accent3>
        <a:accent4>
          <a:srgbClr val="000000"/>
        </a:accent4>
        <a:accent5>
          <a:srgbClr val="D0DFEF"/>
        </a:accent5>
        <a:accent6>
          <a:srgbClr val="2D2D89"/>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4"/>
        </a:accent5>
        <a:accent6>
          <a:srgbClr val="E5895B"/>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7B7E5"/>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EBFAF7"/>
        </a:accent3>
        <a:accent4>
          <a:srgbClr val="000000"/>
        </a:accent4>
        <a:accent5>
          <a:srgbClr val="FFFFFF"/>
        </a:accent5>
        <a:accent6>
          <a:srgbClr val="7EB1E5"/>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7B7"/>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AAC1C1"/>
        </a:accent3>
        <a:accent4>
          <a:srgbClr val="DCDCDC"/>
        </a:accent4>
        <a:accent5>
          <a:srgbClr val="AAB8B8"/>
        </a:accent5>
        <a:accent6>
          <a:srgbClr val="6163B2"/>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C1AAAA"/>
        </a:accent3>
        <a:accent4>
          <a:srgbClr val="DCDCDC"/>
        </a:accent4>
        <a:accent5>
          <a:srgbClr val="E2ADAA"/>
        </a:accent5>
        <a:accent6>
          <a:srgbClr val="AA6C55"/>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AAAACA"/>
        </a:accent3>
        <a:accent4>
          <a:srgbClr val="DCDCDC"/>
        </a:accent4>
        <a:accent5>
          <a:srgbClr val="ADB9E2"/>
        </a:accent5>
        <a:accent6>
          <a:srgbClr val="009D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AAAAAA"/>
        </a:accent3>
        <a:accent4>
          <a:srgbClr val="DCDCDC"/>
        </a:accent4>
        <a:accent5>
          <a:srgbClr val="AAADCA"/>
        </a:accent5>
        <a:accent6>
          <a:srgbClr val="3E7B43"/>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B9BAB6"/>
        </a:accent3>
        <a:accent4>
          <a:srgbClr val="DCDCDC"/>
        </a:accent4>
        <a:accent5>
          <a:srgbClr val="C7C7C1"/>
        </a:accent5>
        <a:accent6>
          <a:srgbClr val="728D9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B9B9CA"/>
        </a:accent3>
        <a:accent4>
          <a:srgbClr val="DCDCDC"/>
        </a:accent4>
        <a:accent5>
          <a:srgbClr val="B7B5BF"/>
        </a:accent5>
        <a:accent6>
          <a:srgbClr val="5B5BE5"/>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B3AFAB"/>
        </a:accent3>
        <a:accent4>
          <a:srgbClr val="DCDCDC"/>
        </a:accent4>
        <a:accent5>
          <a:srgbClr val="C5BFBC"/>
        </a:accent5>
        <a:accent6>
          <a:srgbClr val="805529"/>
        </a:accent6>
        <a:hlink>
          <a:srgbClr val="CCB400"/>
        </a:hlink>
        <a:folHlink>
          <a:srgbClr val="8C9EA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4.xml><?xml version="1.0" encoding="utf-8"?>
<a:theme xmlns:a="http://schemas.openxmlformats.org/drawingml/2006/main" name="2_默认设计模板">
  <a:themeElements>
    <a:clrScheme name="">
      <a:dk1>
        <a:srgbClr val="000000"/>
      </a:dk1>
      <a:lt1>
        <a:srgbClr val="FFFFFF"/>
      </a:lt1>
      <a:dk2>
        <a:srgbClr val="000000"/>
      </a:dk2>
      <a:lt2>
        <a:srgbClr val="808080"/>
      </a:lt2>
      <a:accent1>
        <a:srgbClr val="A7C6E5"/>
      </a:accent1>
      <a:accent2>
        <a:srgbClr val="333399"/>
      </a:accent2>
      <a:accent3>
        <a:srgbClr val="FFFFFF"/>
      </a:accent3>
      <a:accent4>
        <a:srgbClr val="000000"/>
      </a:accent4>
      <a:accent5>
        <a:srgbClr val="D0DFEF"/>
      </a:accent5>
      <a:accent6>
        <a:srgbClr val="2D2D89"/>
      </a:accent6>
      <a:hlink>
        <a:srgbClr val="009999"/>
      </a:hlink>
      <a:folHlink>
        <a:srgbClr val="99CC00"/>
      </a:folHlink>
    </a:clrScheme>
    <a:fontScheme name="">
      <a:majorFont>
        <a:latin typeface="Arial"/>
        <a:ea typeface="宋体"/>
        <a:cs typeface=""/>
      </a:majorFont>
      <a:minorFont>
        <a:latin typeface="Arial"/>
        <a:ea typeface="宋体"/>
        <a:cs typeface=""/>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atMod val="350000"/>
                <a:shade val="99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
        <a:dk1>
          <a:srgbClr val="000000"/>
        </a:dk1>
        <a:lt1>
          <a:srgbClr val="FFFFFF"/>
        </a:lt1>
        <a:dk2>
          <a:srgbClr val="000000"/>
        </a:dk2>
        <a:lt2>
          <a:srgbClr val="808080"/>
        </a:lt2>
        <a:accent1>
          <a:srgbClr val="A7C6E5"/>
        </a:accent1>
        <a:accent2>
          <a:srgbClr val="333399"/>
        </a:accent2>
        <a:accent3>
          <a:srgbClr val="FFFFFF"/>
        </a:accent3>
        <a:accent4>
          <a:srgbClr val="000000"/>
        </a:accent4>
        <a:accent5>
          <a:srgbClr val="D0DFEF"/>
        </a:accent5>
        <a:accent6>
          <a:srgbClr val="2D2D89"/>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4"/>
        </a:accent5>
        <a:accent6>
          <a:srgbClr val="E5895B"/>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7B7E5"/>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EBFAF7"/>
        </a:accent3>
        <a:accent4>
          <a:srgbClr val="000000"/>
        </a:accent4>
        <a:accent5>
          <a:srgbClr val="FFFFFF"/>
        </a:accent5>
        <a:accent6>
          <a:srgbClr val="7EB1E5"/>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7B7"/>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AAC1C1"/>
        </a:accent3>
        <a:accent4>
          <a:srgbClr val="DCDCDC"/>
        </a:accent4>
        <a:accent5>
          <a:srgbClr val="AAB8B8"/>
        </a:accent5>
        <a:accent6>
          <a:srgbClr val="6163B2"/>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C1AAAA"/>
        </a:accent3>
        <a:accent4>
          <a:srgbClr val="DCDCDC"/>
        </a:accent4>
        <a:accent5>
          <a:srgbClr val="E2ADAA"/>
        </a:accent5>
        <a:accent6>
          <a:srgbClr val="AA6C55"/>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AAAACA"/>
        </a:accent3>
        <a:accent4>
          <a:srgbClr val="DCDCDC"/>
        </a:accent4>
        <a:accent5>
          <a:srgbClr val="ADB9E2"/>
        </a:accent5>
        <a:accent6>
          <a:srgbClr val="009D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AAAAAA"/>
        </a:accent3>
        <a:accent4>
          <a:srgbClr val="DCDCDC"/>
        </a:accent4>
        <a:accent5>
          <a:srgbClr val="AAADCA"/>
        </a:accent5>
        <a:accent6>
          <a:srgbClr val="3E7B43"/>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B9BAB6"/>
        </a:accent3>
        <a:accent4>
          <a:srgbClr val="DCDCDC"/>
        </a:accent4>
        <a:accent5>
          <a:srgbClr val="C7C7C1"/>
        </a:accent5>
        <a:accent6>
          <a:srgbClr val="728D9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B9B9CA"/>
        </a:accent3>
        <a:accent4>
          <a:srgbClr val="DCDCDC"/>
        </a:accent4>
        <a:accent5>
          <a:srgbClr val="B7B5BF"/>
        </a:accent5>
        <a:accent6>
          <a:srgbClr val="5B5BE5"/>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B3AFAB"/>
        </a:accent3>
        <a:accent4>
          <a:srgbClr val="DCDCDC"/>
        </a:accent4>
        <a:accent5>
          <a:srgbClr val="C5BFBC"/>
        </a:accent5>
        <a:accent6>
          <a:srgbClr val="805529"/>
        </a:accent6>
        <a:hlink>
          <a:srgbClr val="CCB400"/>
        </a:hlink>
        <a:folHlink>
          <a:srgbClr val="8C9EA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5.xml><?xml version="1.0" encoding="utf-8"?>
<a:theme xmlns:a="http://schemas.openxmlformats.org/drawingml/2006/main" name="3_默认设计模板">
  <a:themeElements>
    <a:clrScheme name="">
      <a:dk1>
        <a:srgbClr val="000000"/>
      </a:dk1>
      <a:lt1>
        <a:srgbClr val="FFFFFF"/>
      </a:lt1>
      <a:dk2>
        <a:srgbClr val="000000"/>
      </a:dk2>
      <a:lt2>
        <a:srgbClr val="808080"/>
      </a:lt2>
      <a:accent1>
        <a:srgbClr val="A7C6E5"/>
      </a:accent1>
      <a:accent2>
        <a:srgbClr val="333399"/>
      </a:accent2>
      <a:accent3>
        <a:srgbClr val="FFFFFF"/>
      </a:accent3>
      <a:accent4>
        <a:srgbClr val="000000"/>
      </a:accent4>
      <a:accent5>
        <a:srgbClr val="D0DFEF"/>
      </a:accent5>
      <a:accent6>
        <a:srgbClr val="2D2D89"/>
      </a:accent6>
      <a:hlink>
        <a:srgbClr val="009999"/>
      </a:hlink>
      <a:folHlink>
        <a:srgbClr val="99CC00"/>
      </a:folHlink>
    </a:clrScheme>
    <a:fontScheme name="">
      <a:majorFont>
        <a:latin typeface="Arial"/>
        <a:ea typeface="宋体"/>
        <a:cs typeface=""/>
      </a:majorFont>
      <a:minorFont>
        <a:latin typeface="Arial"/>
        <a:ea typeface="宋体"/>
        <a:cs typeface=""/>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atMod val="350000"/>
                <a:shade val="99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
        <a:dk1>
          <a:srgbClr val="000000"/>
        </a:dk1>
        <a:lt1>
          <a:srgbClr val="FFFFFF"/>
        </a:lt1>
        <a:dk2>
          <a:srgbClr val="000000"/>
        </a:dk2>
        <a:lt2>
          <a:srgbClr val="808080"/>
        </a:lt2>
        <a:accent1>
          <a:srgbClr val="A7C6E5"/>
        </a:accent1>
        <a:accent2>
          <a:srgbClr val="333399"/>
        </a:accent2>
        <a:accent3>
          <a:srgbClr val="FFFFFF"/>
        </a:accent3>
        <a:accent4>
          <a:srgbClr val="000000"/>
        </a:accent4>
        <a:accent5>
          <a:srgbClr val="D0DFEF"/>
        </a:accent5>
        <a:accent6>
          <a:srgbClr val="2D2D89"/>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4"/>
        </a:accent5>
        <a:accent6>
          <a:srgbClr val="E5895B"/>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7B7E5"/>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EBFAF7"/>
        </a:accent3>
        <a:accent4>
          <a:srgbClr val="000000"/>
        </a:accent4>
        <a:accent5>
          <a:srgbClr val="FFFFFF"/>
        </a:accent5>
        <a:accent6>
          <a:srgbClr val="7EB1E5"/>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7B7"/>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AAC1C1"/>
        </a:accent3>
        <a:accent4>
          <a:srgbClr val="DCDCDC"/>
        </a:accent4>
        <a:accent5>
          <a:srgbClr val="AAB8B8"/>
        </a:accent5>
        <a:accent6>
          <a:srgbClr val="6163B2"/>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C1AAAA"/>
        </a:accent3>
        <a:accent4>
          <a:srgbClr val="DCDCDC"/>
        </a:accent4>
        <a:accent5>
          <a:srgbClr val="E2ADAA"/>
        </a:accent5>
        <a:accent6>
          <a:srgbClr val="AA6C55"/>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AAAACA"/>
        </a:accent3>
        <a:accent4>
          <a:srgbClr val="DCDCDC"/>
        </a:accent4>
        <a:accent5>
          <a:srgbClr val="ADB9E2"/>
        </a:accent5>
        <a:accent6>
          <a:srgbClr val="009D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AAAAAA"/>
        </a:accent3>
        <a:accent4>
          <a:srgbClr val="DCDCDC"/>
        </a:accent4>
        <a:accent5>
          <a:srgbClr val="AAADCA"/>
        </a:accent5>
        <a:accent6>
          <a:srgbClr val="3E7B43"/>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B9BAB6"/>
        </a:accent3>
        <a:accent4>
          <a:srgbClr val="DCDCDC"/>
        </a:accent4>
        <a:accent5>
          <a:srgbClr val="C7C7C1"/>
        </a:accent5>
        <a:accent6>
          <a:srgbClr val="728D9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B9B9CA"/>
        </a:accent3>
        <a:accent4>
          <a:srgbClr val="DCDCDC"/>
        </a:accent4>
        <a:accent5>
          <a:srgbClr val="B7B5BF"/>
        </a:accent5>
        <a:accent6>
          <a:srgbClr val="5B5BE5"/>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B3AFAB"/>
        </a:accent3>
        <a:accent4>
          <a:srgbClr val="DCDCDC"/>
        </a:accent4>
        <a:accent5>
          <a:srgbClr val="C5BFBC"/>
        </a:accent5>
        <a:accent6>
          <a:srgbClr val="805529"/>
        </a:accent6>
        <a:hlink>
          <a:srgbClr val="CCB400"/>
        </a:hlink>
        <a:folHlink>
          <a:srgbClr val="8C9EA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6.xml><?xml version="1.0" encoding="utf-8"?>
<a:theme xmlns:a="http://schemas.openxmlformats.org/drawingml/2006/main" name="4_默认设计模板">
  <a:themeElements>
    <a:clrScheme name="">
      <a:dk1>
        <a:srgbClr val="000000"/>
      </a:dk1>
      <a:lt1>
        <a:srgbClr val="FFFFFF"/>
      </a:lt1>
      <a:dk2>
        <a:srgbClr val="000000"/>
      </a:dk2>
      <a:lt2>
        <a:srgbClr val="808080"/>
      </a:lt2>
      <a:accent1>
        <a:srgbClr val="A7C6E5"/>
      </a:accent1>
      <a:accent2>
        <a:srgbClr val="333399"/>
      </a:accent2>
      <a:accent3>
        <a:srgbClr val="FFFFFF"/>
      </a:accent3>
      <a:accent4>
        <a:srgbClr val="000000"/>
      </a:accent4>
      <a:accent5>
        <a:srgbClr val="D0DFEF"/>
      </a:accent5>
      <a:accent6>
        <a:srgbClr val="2D2D89"/>
      </a:accent6>
      <a:hlink>
        <a:srgbClr val="009999"/>
      </a:hlink>
      <a:folHlink>
        <a:srgbClr val="99CC00"/>
      </a:folHlink>
    </a:clrScheme>
    <a:fontScheme name="">
      <a:majorFont>
        <a:latin typeface="Arial"/>
        <a:ea typeface="宋体"/>
        <a:cs typeface=""/>
      </a:majorFont>
      <a:minorFont>
        <a:latin typeface="Arial"/>
        <a:ea typeface="宋体"/>
        <a:cs typeface=""/>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atMod val="350000"/>
                <a:shade val="99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
        <a:dk1>
          <a:srgbClr val="000000"/>
        </a:dk1>
        <a:lt1>
          <a:srgbClr val="FFFFFF"/>
        </a:lt1>
        <a:dk2>
          <a:srgbClr val="000000"/>
        </a:dk2>
        <a:lt2>
          <a:srgbClr val="808080"/>
        </a:lt2>
        <a:accent1>
          <a:srgbClr val="A7C6E5"/>
        </a:accent1>
        <a:accent2>
          <a:srgbClr val="333399"/>
        </a:accent2>
        <a:accent3>
          <a:srgbClr val="FFFFFF"/>
        </a:accent3>
        <a:accent4>
          <a:srgbClr val="000000"/>
        </a:accent4>
        <a:accent5>
          <a:srgbClr val="D0DFEF"/>
        </a:accent5>
        <a:accent6>
          <a:srgbClr val="2D2D89"/>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4"/>
        </a:accent5>
        <a:accent6>
          <a:srgbClr val="E5895B"/>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7B7E5"/>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EBFAF7"/>
        </a:accent3>
        <a:accent4>
          <a:srgbClr val="000000"/>
        </a:accent4>
        <a:accent5>
          <a:srgbClr val="FFFFFF"/>
        </a:accent5>
        <a:accent6>
          <a:srgbClr val="7EB1E5"/>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7B7"/>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AAC1C1"/>
        </a:accent3>
        <a:accent4>
          <a:srgbClr val="DCDCDC"/>
        </a:accent4>
        <a:accent5>
          <a:srgbClr val="AAB8B8"/>
        </a:accent5>
        <a:accent6>
          <a:srgbClr val="6163B2"/>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C1AAAA"/>
        </a:accent3>
        <a:accent4>
          <a:srgbClr val="DCDCDC"/>
        </a:accent4>
        <a:accent5>
          <a:srgbClr val="E2ADAA"/>
        </a:accent5>
        <a:accent6>
          <a:srgbClr val="AA6C55"/>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AAAACA"/>
        </a:accent3>
        <a:accent4>
          <a:srgbClr val="DCDCDC"/>
        </a:accent4>
        <a:accent5>
          <a:srgbClr val="ADB9E2"/>
        </a:accent5>
        <a:accent6>
          <a:srgbClr val="009D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AAAAAA"/>
        </a:accent3>
        <a:accent4>
          <a:srgbClr val="DCDCDC"/>
        </a:accent4>
        <a:accent5>
          <a:srgbClr val="AAADCA"/>
        </a:accent5>
        <a:accent6>
          <a:srgbClr val="3E7B43"/>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B9BAB6"/>
        </a:accent3>
        <a:accent4>
          <a:srgbClr val="DCDCDC"/>
        </a:accent4>
        <a:accent5>
          <a:srgbClr val="C7C7C1"/>
        </a:accent5>
        <a:accent6>
          <a:srgbClr val="728D9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B9B9CA"/>
        </a:accent3>
        <a:accent4>
          <a:srgbClr val="DCDCDC"/>
        </a:accent4>
        <a:accent5>
          <a:srgbClr val="B7B5BF"/>
        </a:accent5>
        <a:accent6>
          <a:srgbClr val="5B5BE5"/>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B3AFAB"/>
        </a:accent3>
        <a:accent4>
          <a:srgbClr val="DCDCDC"/>
        </a:accent4>
        <a:accent5>
          <a:srgbClr val="C5BFBC"/>
        </a:accent5>
        <a:accent6>
          <a:srgbClr val="805529"/>
        </a:accent6>
        <a:hlink>
          <a:srgbClr val="CCB400"/>
        </a:hlink>
        <a:folHlink>
          <a:srgbClr val="8C9EA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7.xml><?xml version="1.0" encoding="utf-8"?>
<a:theme xmlns:a="http://schemas.openxmlformats.org/drawingml/2006/main" name="5_默认设计模板">
  <a:themeElements>
    <a:clrScheme name="">
      <a:dk1>
        <a:srgbClr val="000000"/>
      </a:dk1>
      <a:lt1>
        <a:srgbClr val="FFFFFF"/>
      </a:lt1>
      <a:dk2>
        <a:srgbClr val="000000"/>
      </a:dk2>
      <a:lt2>
        <a:srgbClr val="808080"/>
      </a:lt2>
      <a:accent1>
        <a:srgbClr val="A7C6E5"/>
      </a:accent1>
      <a:accent2>
        <a:srgbClr val="333399"/>
      </a:accent2>
      <a:accent3>
        <a:srgbClr val="FFFFFF"/>
      </a:accent3>
      <a:accent4>
        <a:srgbClr val="000000"/>
      </a:accent4>
      <a:accent5>
        <a:srgbClr val="D0DFEF"/>
      </a:accent5>
      <a:accent6>
        <a:srgbClr val="2D2D89"/>
      </a:accent6>
      <a:hlink>
        <a:srgbClr val="009999"/>
      </a:hlink>
      <a:folHlink>
        <a:srgbClr val="99CC00"/>
      </a:folHlink>
    </a:clrScheme>
    <a:fontScheme name="">
      <a:majorFont>
        <a:latin typeface="Arial"/>
        <a:ea typeface="宋体"/>
        <a:cs typeface=""/>
      </a:majorFont>
      <a:minorFont>
        <a:latin typeface="Arial"/>
        <a:ea typeface="宋体"/>
        <a:cs typeface=""/>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atMod val="350000"/>
                <a:shade val="99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
        <a:dk1>
          <a:srgbClr val="000000"/>
        </a:dk1>
        <a:lt1>
          <a:srgbClr val="FFFFFF"/>
        </a:lt1>
        <a:dk2>
          <a:srgbClr val="000000"/>
        </a:dk2>
        <a:lt2>
          <a:srgbClr val="808080"/>
        </a:lt2>
        <a:accent1>
          <a:srgbClr val="A7C6E5"/>
        </a:accent1>
        <a:accent2>
          <a:srgbClr val="333399"/>
        </a:accent2>
        <a:accent3>
          <a:srgbClr val="FFFFFF"/>
        </a:accent3>
        <a:accent4>
          <a:srgbClr val="000000"/>
        </a:accent4>
        <a:accent5>
          <a:srgbClr val="D0DFEF"/>
        </a:accent5>
        <a:accent6>
          <a:srgbClr val="2D2D89"/>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4"/>
        </a:accent5>
        <a:accent6>
          <a:srgbClr val="E5895B"/>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7B7E5"/>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EBFAF7"/>
        </a:accent3>
        <a:accent4>
          <a:srgbClr val="000000"/>
        </a:accent4>
        <a:accent5>
          <a:srgbClr val="FFFFFF"/>
        </a:accent5>
        <a:accent6>
          <a:srgbClr val="7EB1E5"/>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7B7"/>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AAC1C1"/>
        </a:accent3>
        <a:accent4>
          <a:srgbClr val="DCDCDC"/>
        </a:accent4>
        <a:accent5>
          <a:srgbClr val="AAB8B8"/>
        </a:accent5>
        <a:accent6>
          <a:srgbClr val="6163B2"/>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C1AAAA"/>
        </a:accent3>
        <a:accent4>
          <a:srgbClr val="DCDCDC"/>
        </a:accent4>
        <a:accent5>
          <a:srgbClr val="E2ADAA"/>
        </a:accent5>
        <a:accent6>
          <a:srgbClr val="AA6C55"/>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AAAACA"/>
        </a:accent3>
        <a:accent4>
          <a:srgbClr val="DCDCDC"/>
        </a:accent4>
        <a:accent5>
          <a:srgbClr val="ADB9E2"/>
        </a:accent5>
        <a:accent6>
          <a:srgbClr val="009D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AAAAAA"/>
        </a:accent3>
        <a:accent4>
          <a:srgbClr val="DCDCDC"/>
        </a:accent4>
        <a:accent5>
          <a:srgbClr val="AAADCA"/>
        </a:accent5>
        <a:accent6>
          <a:srgbClr val="3E7B43"/>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B9BAB6"/>
        </a:accent3>
        <a:accent4>
          <a:srgbClr val="DCDCDC"/>
        </a:accent4>
        <a:accent5>
          <a:srgbClr val="C7C7C1"/>
        </a:accent5>
        <a:accent6>
          <a:srgbClr val="728D9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B9B9CA"/>
        </a:accent3>
        <a:accent4>
          <a:srgbClr val="DCDCDC"/>
        </a:accent4>
        <a:accent5>
          <a:srgbClr val="B7B5BF"/>
        </a:accent5>
        <a:accent6>
          <a:srgbClr val="5B5BE5"/>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B3AFAB"/>
        </a:accent3>
        <a:accent4>
          <a:srgbClr val="DCDCDC"/>
        </a:accent4>
        <a:accent5>
          <a:srgbClr val="C5BFBC"/>
        </a:accent5>
        <a:accent6>
          <a:srgbClr val="805529"/>
        </a:accent6>
        <a:hlink>
          <a:srgbClr val="CCB400"/>
        </a:hlink>
        <a:folHlink>
          <a:srgbClr val="8C9EA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8.xml><?xml version="1.0" encoding="utf-8"?>
<a:theme xmlns:a="http://schemas.openxmlformats.org/drawingml/2006/main" name="6_默认设计模板">
  <a:themeElements>
    <a:clrScheme name="">
      <a:dk1>
        <a:srgbClr val="000000"/>
      </a:dk1>
      <a:lt1>
        <a:srgbClr val="FFFFFF"/>
      </a:lt1>
      <a:dk2>
        <a:srgbClr val="000000"/>
      </a:dk2>
      <a:lt2>
        <a:srgbClr val="808080"/>
      </a:lt2>
      <a:accent1>
        <a:srgbClr val="A7C6E5"/>
      </a:accent1>
      <a:accent2>
        <a:srgbClr val="333399"/>
      </a:accent2>
      <a:accent3>
        <a:srgbClr val="FFFFFF"/>
      </a:accent3>
      <a:accent4>
        <a:srgbClr val="000000"/>
      </a:accent4>
      <a:accent5>
        <a:srgbClr val="D0DFEF"/>
      </a:accent5>
      <a:accent6>
        <a:srgbClr val="2D2D89"/>
      </a:accent6>
      <a:hlink>
        <a:srgbClr val="009999"/>
      </a:hlink>
      <a:folHlink>
        <a:srgbClr val="99CC00"/>
      </a:folHlink>
    </a:clrScheme>
    <a:fontScheme name="">
      <a:majorFont>
        <a:latin typeface="Arial"/>
        <a:ea typeface="宋体"/>
        <a:cs typeface=""/>
      </a:majorFont>
      <a:minorFont>
        <a:latin typeface="Arial"/>
        <a:ea typeface="宋体"/>
        <a:cs typeface=""/>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atMod val="350000"/>
                <a:shade val="99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
        <a:dk1>
          <a:srgbClr val="000000"/>
        </a:dk1>
        <a:lt1>
          <a:srgbClr val="FFFFFF"/>
        </a:lt1>
        <a:dk2>
          <a:srgbClr val="000000"/>
        </a:dk2>
        <a:lt2>
          <a:srgbClr val="808080"/>
        </a:lt2>
        <a:accent1>
          <a:srgbClr val="A7C6E5"/>
        </a:accent1>
        <a:accent2>
          <a:srgbClr val="333399"/>
        </a:accent2>
        <a:accent3>
          <a:srgbClr val="FFFFFF"/>
        </a:accent3>
        <a:accent4>
          <a:srgbClr val="000000"/>
        </a:accent4>
        <a:accent5>
          <a:srgbClr val="D0DFEF"/>
        </a:accent5>
        <a:accent6>
          <a:srgbClr val="2D2D89"/>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4"/>
        </a:accent5>
        <a:accent6>
          <a:srgbClr val="E5895B"/>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7B7E5"/>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EBFAF7"/>
        </a:accent3>
        <a:accent4>
          <a:srgbClr val="000000"/>
        </a:accent4>
        <a:accent5>
          <a:srgbClr val="FFFFFF"/>
        </a:accent5>
        <a:accent6>
          <a:srgbClr val="7EB1E5"/>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7B7"/>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AAC1C1"/>
        </a:accent3>
        <a:accent4>
          <a:srgbClr val="DCDCDC"/>
        </a:accent4>
        <a:accent5>
          <a:srgbClr val="AAB8B8"/>
        </a:accent5>
        <a:accent6>
          <a:srgbClr val="6163B2"/>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C1AAAA"/>
        </a:accent3>
        <a:accent4>
          <a:srgbClr val="DCDCDC"/>
        </a:accent4>
        <a:accent5>
          <a:srgbClr val="E2ADAA"/>
        </a:accent5>
        <a:accent6>
          <a:srgbClr val="AA6C55"/>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AAAACA"/>
        </a:accent3>
        <a:accent4>
          <a:srgbClr val="DCDCDC"/>
        </a:accent4>
        <a:accent5>
          <a:srgbClr val="ADB9E2"/>
        </a:accent5>
        <a:accent6>
          <a:srgbClr val="009D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AAAAAA"/>
        </a:accent3>
        <a:accent4>
          <a:srgbClr val="DCDCDC"/>
        </a:accent4>
        <a:accent5>
          <a:srgbClr val="AAADCA"/>
        </a:accent5>
        <a:accent6>
          <a:srgbClr val="3E7B43"/>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B9BAB6"/>
        </a:accent3>
        <a:accent4>
          <a:srgbClr val="DCDCDC"/>
        </a:accent4>
        <a:accent5>
          <a:srgbClr val="C7C7C1"/>
        </a:accent5>
        <a:accent6>
          <a:srgbClr val="728D9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B9B9CA"/>
        </a:accent3>
        <a:accent4>
          <a:srgbClr val="DCDCDC"/>
        </a:accent4>
        <a:accent5>
          <a:srgbClr val="B7B5BF"/>
        </a:accent5>
        <a:accent6>
          <a:srgbClr val="5B5BE5"/>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B3AFAB"/>
        </a:accent3>
        <a:accent4>
          <a:srgbClr val="DCDCDC"/>
        </a:accent4>
        <a:accent5>
          <a:srgbClr val="C5BFBC"/>
        </a:accent5>
        <a:accent6>
          <a:srgbClr val="805529"/>
        </a:accent6>
        <a:hlink>
          <a:srgbClr val="CCB400"/>
        </a:hlink>
        <a:folHlink>
          <a:srgbClr val="8C9EA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9.xml><?xml version="1.0" encoding="utf-8"?>
<a:theme xmlns:a="http://schemas.openxmlformats.org/drawingml/2006/main" name="7_默认设计模板">
  <a:themeElements>
    <a:clrScheme name="">
      <a:dk1>
        <a:srgbClr val="000000"/>
      </a:dk1>
      <a:lt1>
        <a:srgbClr val="FFFFFF"/>
      </a:lt1>
      <a:dk2>
        <a:srgbClr val="000000"/>
      </a:dk2>
      <a:lt2>
        <a:srgbClr val="808080"/>
      </a:lt2>
      <a:accent1>
        <a:srgbClr val="A7C6E5"/>
      </a:accent1>
      <a:accent2>
        <a:srgbClr val="333399"/>
      </a:accent2>
      <a:accent3>
        <a:srgbClr val="FFFFFF"/>
      </a:accent3>
      <a:accent4>
        <a:srgbClr val="000000"/>
      </a:accent4>
      <a:accent5>
        <a:srgbClr val="D0DFEF"/>
      </a:accent5>
      <a:accent6>
        <a:srgbClr val="2D2D89"/>
      </a:accent6>
      <a:hlink>
        <a:srgbClr val="009999"/>
      </a:hlink>
      <a:folHlink>
        <a:srgbClr val="99CC00"/>
      </a:folHlink>
    </a:clrScheme>
    <a:fontScheme name="">
      <a:majorFont>
        <a:latin typeface="Arial"/>
        <a:ea typeface="宋体"/>
        <a:cs typeface=""/>
      </a:majorFont>
      <a:minorFont>
        <a:latin typeface="Arial"/>
        <a:ea typeface="宋体"/>
        <a:cs typeface=""/>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atMod val="350000"/>
                <a:shade val="99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
        <a:dk1>
          <a:srgbClr val="000000"/>
        </a:dk1>
        <a:lt1>
          <a:srgbClr val="FFFFFF"/>
        </a:lt1>
        <a:dk2>
          <a:srgbClr val="000000"/>
        </a:dk2>
        <a:lt2>
          <a:srgbClr val="808080"/>
        </a:lt2>
        <a:accent1>
          <a:srgbClr val="A7C6E5"/>
        </a:accent1>
        <a:accent2>
          <a:srgbClr val="333399"/>
        </a:accent2>
        <a:accent3>
          <a:srgbClr val="FFFFFF"/>
        </a:accent3>
        <a:accent4>
          <a:srgbClr val="000000"/>
        </a:accent4>
        <a:accent5>
          <a:srgbClr val="D0DFEF"/>
        </a:accent5>
        <a:accent6>
          <a:srgbClr val="2D2D89"/>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4"/>
        </a:accent5>
        <a:accent6>
          <a:srgbClr val="E5895B"/>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7B7E5"/>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EBFAF7"/>
        </a:accent3>
        <a:accent4>
          <a:srgbClr val="000000"/>
        </a:accent4>
        <a:accent5>
          <a:srgbClr val="FFFFFF"/>
        </a:accent5>
        <a:accent6>
          <a:srgbClr val="7EB1E5"/>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7B7"/>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AAC1C1"/>
        </a:accent3>
        <a:accent4>
          <a:srgbClr val="DCDCDC"/>
        </a:accent4>
        <a:accent5>
          <a:srgbClr val="AAB8B8"/>
        </a:accent5>
        <a:accent6>
          <a:srgbClr val="6163B2"/>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C1AAAA"/>
        </a:accent3>
        <a:accent4>
          <a:srgbClr val="DCDCDC"/>
        </a:accent4>
        <a:accent5>
          <a:srgbClr val="E2ADAA"/>
        </a:accent5>
        <a:accent6>
          <a:srgbClr val="AA6C55"/>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AAAACA"/>
        </a:accent3>
        <a:accent4>
          <a:srgbClr val="DCDCDC"/>
        </a:accent4>
        <a:accent5>
          <a:srgbClr val="ADB9E2"/>
        </a:accent5>
        <a:accent6>
          <a:srgbClr val="009D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AAAAAA"/>
        </a:accent3>
        <a:accent4>
          <a:srgbClr val="DCDCDC"/>
        </a:accent4>
        <a:accent5>
          <a:srgbClr val="AAADCA"/>
        </a:accent5>
        <a:accent6>
          <a:srgbClr val="3E7B43"/>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B9BAB6"/>
        </a:accent3>
        <a:accent4>
          <a:srgbClr val="DCDCDC"/>
        </a:accent4>
        <a:accent5>
          <a:srgbClr val="C7C7C1"/>
        </a:accent5>
        <a:accent6>
          <a:srgbClr val="728D9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B9B9CA"/>
        </a:accent3>
        <a:accent4>
          <a:srgbClr val="DCDCDC"/>
        </a:accent4>
        <a:accent5>
          <a:srgbClr val="B7B5BF"/>
        </a:accent5>
        <a:accent6>
          <a:srgbClr val="5B5BE5"/>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B3AFAB"/>
        </a:accent3>
        <a:accent4>
          <a:srgbClr val="DCDCDC"/>
        </a:accent4>
        <a:accent5>
          <a:srgbClr val="C5BFBC"/>
        </a:accent5>
        <a:accent6>
          <a:srgbClr val="805529"/>
        </a:accent6>
        <a:hlink>
          <a:srgbClr val="CCB400"/>
        </a:hlink>
        <a:folHlink>
          <a:srgbClr val="8C9EA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10.xml><?xml version="1.0" encoding="utf-8"?>
<a:theme xmlns:a="http://schemas.openxmlformats.org/drawingml/2006/main" name="8_默认设计模板">
  <a:themeElements>
    <a:clrScheme name="">
      <a:dk1>
        <a:srgbClr val="000000"/>
      </a:dk1>
      <a:lt1>
        <a:srgbClr val="FFFFFF"/>
      </a:lt1>
      <a:dk2>
        <a:srgbClr val="000000"/>
      </a:dk2>
      <a:lt2>
        <a:srgbClr val="808080"/>
      </a:lt2>
      <a:accent1>
        <a:srgbClr val="A7C6E5"/>
      </a:accent1>
      <a:accent2>
        <a:srgbClr val="333399"/>
      </a:accent2>
      <a:accent3>
        <a:srgbClr val="FFFFFF"/>
      </a:accent3>
      <a:accent4>
        <a:srgbClr val="000000"/>
      </a:accent4>
      <a:accent5>
        <a:srgbClr val="D0DFEF"/>
      </a:accent5>
      <a:accent6>
        <a:srgbClr val="2D2D89"/>
      </a:accent6>
      <a:hlink>
        <a:srgbClr val="009999"/>
      </a:hlink>
      <a:folHlink>
        <a:srgbClr val="99CC00"/>
      </a:folHlink>
    </a:clrScheme>
    <a:fontScheme name="">
      <a:majorFont>
        <a:latin typeface="Arial"/>
        <a:ea typeface="宋体"/>
        <a:cs typeface=""/>
      </a:majorFont>
      <a:minorFont>
        <a:latin typeface="Arial"/>
        <a:ea typeface="宋体"/>
        <a:cs typeface=""/>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atMod val="350000"/>
                <a:shade val="99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
        <a:dk1>
          <a:srgbClr val="000000"/>
        </a:dk1>
        <a:lt1>
          <a:srgbClr val="FFFFFF"/>
        </a:lt1>
        <a:dk2>
          <a:srgbClr val="000000"/>
        </a:dk2>
        <a:lt2>
          <a:srgbClr val="808080"/>
        </a:lt2>
        <a:accent1>
          <a:srgbClr val="A7C6E5"/>
        </a:accent1>
        <a:accent2>
          <a:srgbClr val="333399"/>
        </a:accent2>
        <a:accent3>
          <a:srgbClr val="FFFFFF"/>
        </a:accent3>
        <a:accent4>
          <a:srgbClr val="000000"/>
        </a:accent4>
        <a:accent5>
          <a:srgbClr val="D0DFEF"/>
        </a:accent5>
        <a:accent6>
          <a:srgbClr val="2D2D89"/>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4"/>
        </a:accent5>
        <a:accent6>
          <a:srgbClr val="E5895B"/>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7B7E5"/>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EBFAF7"/>
        </a:accent3>
        <a:accent4>
          <a:srgbClr val="000000"/>
        </a:accent4>
        <a:accent5>
          <a:srgbClr val="FFFFFF"/>
        </a:accent5>
        <a:accent6>
          <a:srgbClr val="7EB1E5"/>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7B7"/>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AAC1C1"/>
        </a:accent3>
        <a:accent4>
          <a:srgbClr val="DCDCDC"/>
        </a:accent4>
        <a:accent5>
          <a:srgbClr val="AAB8B8"/>
        </a:accent5>
        <a:accent6>
          <a:srgbClr val="6163B2"/>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C1AAAA"/>
        </a:accent3>
        <a:accent4>
          <a:srgbClr val="DCDCDC"/>
        </a:accent4>
        <a:accent5>
          <a:srgbClr val="E2ADAA"/>
        </a:accent5>
        <a:accent6>
          <a:srgbClr val="AA6C55"/>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AAAACA"/>
        </a:accent3>
        <a:accent4>
          <a:srgbClr val="DCDCDC"/>
        </a:accent4>
        <a:accent5>
          <a:srgbClr val="ADB9E2"/>
        </a:accent5>
        <a:accent6>
          <a:srgbClr val="009D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AAAAAA"/>
        </a:accent3>
        <a:accent4>
          <a:srgbClr val="DCDCDC"/>
        </a:accent4>
        <a:accent5>
          <a:srgbClr val="AAADCA"/>
        </a:accent5>
        <a:accent6>
          <a:srgbClr val="3E7B43"/>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B9BAB6"/>
        </a:accent3>
        <a:accent4>
          <a:srgbClr val="DCDCDC"/>
        </a:accent4>
        <a:accent5>
          <a:srgbClr val="C7C7C1"/>
        </a:accent5>
        <a:accent6>
          <a:srgbClr val="728D9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B9B9CA"/>
        </a:accent3>
        <a:accent4>
          <a:srgbClr val="DCDCDC"/>
        </a:accent4>
        <a:accent5>
          <a:srgbClr val="B7B5BF"/>
        </a:accent5>
        <a:accent6>
          <a:srgbClr val="5B5BE5"/>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B3AFAB"/>
        </a:accent3>
        <a:accent4>
          <a:srgbClr val="DCDCDC"/>
        </a:accent4>
        <a:accent5>
          <a:srgbClr val="C5BFBC"/>
        </a:accent5>
        <a:accent6>
          <a:srgbClr val="805529"/>
        </a:accent6>
        <a:hlink>
          <a:srgbClr val="CCB400"/>
        </a:hlink>
        <a:folHlink>
          <a:srgbClr val="8C9EA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11.xml><?xml version="1.0" encoding="utf-8"?>
<a:theme xmlns:a="http://schemas.openxmlformats.org/drawingml/2006/main" name="9_默认设计模板">
  <a:themeElements>
    <a:clrScheme name="">
      <a:dk1>
        <a:srgbClr val="000000"/>
      </a:dk1>
      <a:lt1>
        <a:srgbClr val="FFFFFF"/>
      </a:lt1>
      <a:dk2>
        <a:srgbClr val="000000"/>
      </a:dk2>
      <a:lt2>
        <a:srgbClr val="808080"/>
      </a:lt2>
      <a:accent1>
        <a:srgbClr val="A7C6E5"/>
      </a:accent1>
      <a:accent2>
        <a:srgbClr val="333399"/>
      </a:accent2>
      <a:accent3>
        <a:srgbClr val="FFFFFF"/>
      </a:accent3>
      <a:accent4>
        <a:srgbClr val="000000"/>
      </a:accent4>
      <a:accent5>
        <a:srgbClr val="D0DFEF"/>
      </a:accent5>
      <a:accent6>
        <a:srgbClr val="2D2D89"/>
      </a:accent6>
      <a:hlink>
        <a:srgbClr val="009999"/>
      </a:hlink>
      <a:folHlink>
        <a:srgbClr val="99CC00"/>
      </a:folHlink>
    </a:clrScheme>
    <a:fontScheme name="">
      <a:majorFont>
        <a:latin typeface="Arial"/>
        <a:ea typeface="宋体"/>
        <a:cs typeface=""/>
      </a:majorFont>
      <a:minorFont>
        <a:latin typeface="Arial"/>
        <a:ea typeface="宋体"/>
        <a:cs typeface=""/>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atMod val="350000"/>
                <a:shade val="99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
        <a:dk1>
          <a:srgbClr val="000000"/>
        </a:dk1>
        <a:lt1>
          <a:srgbClr val="FFFFFF"/>
        </a:lt1>
        <a:dk2>
          <a:srgbClr val="000000"/>
        </a:dk2>
        <a:lt2>
          <a:srgbClr val="808080"/>
        </a:lt2>
        <a:accent1>
          <a:srgbClr val="A7C6E5"/>
        </a:accent1>
        <a:accent2>
          <a:srgbClr val="333399"/>
        </a:accent2>
        <a:accent3>
          <a:srgbClr val="FFFFFF"/>
        </a:accent3>
        <a:accent4>
          <a:srgbClr val="000000"/>
        </a:accent4>
        <a:accent5>
          <a:srgbClr val="D0DFEF"/>
        </a:accent5>
        <a:accent6>
          <a:srgbClr val="2D2D89"/>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4"/>
        </a:accent5>
        <a:accent6>
          <a:srgbClr val="E5895B"/>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7B7E5"/>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EBFAF7"/>
        </a:accent3>
        <a:accent4>
          <a:srgbClr val="000000"/>
        </a:accent4>
        <a:accent5>
          <a:srgbClr val="FFFFFF"/>
        </a:accent5>
        <a:accent6>
          <a:srgbClr val="7EB1E5"/>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7B7"/>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AAC1C1"/>
        </a:accent3>
        <a:accent4>
          <a:srgbClr val="DCDCDC"/>
        </a:accent4>
        <a:accent5>
          <a:srgbClr val="AAB8B8"/>
        </a:accent5>
        <a:accent6>
          <a:srgbClr val="6163B2"/>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C1AAAA"/>
        </a:accent3>
        <a:accent4>
          <a:srgbClr val="DCDCDC"/>
        </a:accent4>
        <a:accent5>
          <a:srgbClr val="E2ADAA"/>
        </a:accent5>
        <a:accent6>
          <a:srgbClr val="AA6C55"/>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AAAACA"/>
        </a:accent3>
        <a:accent4>
          <a:srgbClr val="DCDCDC"/>
        </a:accent4>
        <a:accent5>
          <a:srgbClr val="ADB9E2"/>
        </a:accent5>
        <a:accent6>
          <a:srgbClr val="009D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AAAAAA"/>
        </a:accent3>
        <a:accent4>
          <a:srgbClr val="DCDCDC"/>
        </a:accent4>
        <a:accent5>
          <a:srgbClr val="AAADCA"/>
        </a:accent5>
        <a:accent6>
          <a:srgbClr val="3E7B43"/>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B9BAB6"/>
        </a:accent3>
        <a:accent4>
          <a:srgbClr val="DCDCDC"/>
        </a:accent4>
        <a:accent5>
          <a:srgbClr val="C7C7C1"/>
        </a:accent5>
        <a:accent6>
          <a:srgbClr val="728D9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B9B9CA"/>
        </a:accent3>
        <a:accent4>
          <a:srgbClr val="DCDCDC"/>
        </a:accent4>
        <a:accent5>
          <a:srgbClr val="B7B5BF"/>
        </a:accent5>
        <a:accent6>
          <a:srgbClr val="5B5BE5"/>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B3AFAB"/>
        </a:accent3>
        <a:accent4>
          <a:srgbClr val="DCDCDC"/>
        </a:accent4>
        <a:accent5>
          <a:srgbClr val="C5BFBC"/>
        </a:accent5>
        <a:accent6>
          <a:srgbClr val="805529"/>
        </a:accent6>
        <a:hlink>
          <a:srgbClr val="CCB400"/>
        </a:hlink>
        <a:folHlink>
          <a:srgbClr val="8C9EA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12.xml><?xml version="1.0" encoding="utf-8"?>
<a:theme xmlns:a="http://schemas.openxmlformats.org/drawingml/2006/main" name="10_默认设计模板">
  <a:themeElements>
    <a:clrScheme name="">
      <a:dk1>
        <a:srgbClr val="000000"/>
      </a:dk1>
      <a:lt1>
        <a:srgbClr val="FFFFFF"/>
      </a:lt1>
      <a:dk2>
        <a:srgbClr val="000000"/>
      </a:dk2>
      <a:lt2>
        <a:srgbClr val="808080"/>
      </a:lt2>
      <a:accent1>
        <a:srgbClr val="A7C6E5"/>
      </a:accent1>
      <a:accent2>
        <a:srgbClr val="333399"/>
      </a:accent2>
      <a:accent3>
        <a:srgbClr val="FFFFFF"/>
      </a:accent3>
      <a:accent4>
        <a:srgbClr val="000000"/>
      </a:accent4>
      <a:accent5>
        <a:srgbClr val="D0DFEF"/>
      </a:accent5>
      <a:accent6>
        <a:srgbClr val="2D2D89"/>
      </a:accent6>
      <a:hlink>
        <a:srgbClr val="009999"/>
      </a:hlink>
      <a:folHlink>
        <a:srgbClr val="99CC00"/>
      </a:folHlink>
    </a:clrScheme>
    <a:fontScheme name="">
      <a:majorFont>
        <a:latin typeface="Arial"/>
        <a:ea typeface="宋体"/>
        <a:cs typeface=""/>
      </a:majorFont>
      <a:minorFont>
        <a:latin typeface="Arial"/>
        <a:ea typeface="宋体"/>
        <a:cs typeface=""/>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atMod val="350000"/>
                <a:shade val="99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
        <a:dk1>
          <a:srgbClr val="000000"/>
        </a:dk1>
        <a:lt1>
          <a:srgbClr val="FFFFFF"/>
        </a:lt1>
        <a:dk2>
          <a:srgbClr val="000000"/>
        </a:dk2>
        <a:lt2>
          <a:srgbClr val="808080"/>
        </a:lt2>
        <a:accent1>
          <a:srgbClr val="A7C6E5"/>
        </a:accent1>
        <a:accent2>
          <a:srgbClr val="333399"/>
        </a:accent2>
        <a:accent3>
          <a:srgbClr val="FFFFFF"/>
        </a:accent3>
        <a:accent4>
          <a:srgbClr val="000000"/>
        </a:accent4>
        <a:accent5>
          <a:srgbClr val="D0DFEF"/>
        </a:accent5>
        <a:accent6>
          <a:srgbClr val="2D2D89"/>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4"/>
        </a:accent5>
        <a:accent6>
          <a:srgbClr val="E5895B"/>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7B7E5"/>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EBFAF7"/>
        </a:accent3>
        <a:accent4>
          <a:srgbClr val="000000"/>
        </a:accent4>
        <a:accent5>
          <a:srgbClr val="FFFFFF"/>
        </a:accent5>
        <a:accent6>
          <a:srgbClr val="7EB1E5"/>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7B7"/>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AAC1C1"/>
        </a:accent3>
        <a:accent4>
          <a:srgbClr val="DCDCDC"/>
        </a:accent4>
        <a:accent5>
          <a:srgbClr val="AAB8B8"/>
        </a:accent5>
        <a:accent6>
          <a:srgbClr val="6163B2"/>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C1AAAA"/>
        </a:accent3>
        <a:accent4>
          <a:srgbClr val="DCDCDC"/>
        </a:accent4>
        <a:accent5>
          <a:srgbClr val="E2ADAA"/>
        </a:accent5>
        <a:accent6>
          <a:srgbClr val="AA6C55"/>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AAAACA"/>
        </a:accent3>
        <a:accent4>
          <a:srgbClr val="DCDCDC"/>
        </a:accent4>
        <a:accent5>
          <a:srgbClr val="ADB9E2"/>
        </a:accent5>
        <a:accent6>
          <a:srgbClr val="009D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AAAAAA"/>
        </a:accent3>
        <a:accent4>
          <a:srgbClr val="DCDCDC"/>
        </a:accent4>
        <a:accent5>
          <a:srgbClr val="AAADCA"/>
        </a:accent5>
        <a:accent6>
          <a:srgbClr val="3E7B43"/>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B9BAB6"/>
        </a:accent3>
        <a:accent4>
          <a:srgbClr val="DCDCDC"/>
        </a:accent4>
        <a:accent5>
          <a:srgbClr val="C7C7C1"/>
        </a:accent5>
        <a:accent6>
          <a:srgbClr val="728D9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B9B9CA"/>
        </a:accent3>
        <a:accent4>
          <a:srgbClr val="DCDCDC"/>
        </a:accent4>
        <a:accent5>
          <a:srgbClr val="B7B5BF"/>
        </a:accent5>
        <a:accent6>
          <a:srgbClr val="5B5BE5"/>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B3AFAB"/>
        </a:accent3>
        <a:accent4>
          <a:srgbClr val="DCDCDC"/>
        </a:accent4>
        <a:accent5>
          <a:srgbClr val="C5BFBC"/>
        </a:accent5>
        <a:accent6>
          <a:srgbClr val="805529"/>
        </a:accent6>
        <a:hlink>
          <a:srgbClr val="CCB400"/>
        </a:hlink>
        <a:folHlink>
          <a:srgbClr val="8C9EA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13.xml><?xml version="1.0" encoding="utf-8"?>
<a:theme xmlns:a="http://schemas.openxmlformats.org/drawingml/2006/main" name="11_默认设计模板">
  <a:themeElements>
    <a:clrScheme name="">
      <a:dk1>
        <a:srgbClr val="000000"/>
      </a:dk1>
      <a:lt1>
        <a:srgbClr val="FFFFFF"/>
      </a:lt1>
      <a:dk2>
        <a:srgbClr val="000000"/>
      </a:dk2>
      <a:lt2>
        <a:srgbClr val="808080"/>
      </a:lt2>
      <a:accent1>
        <a:srgbClr val="A7C6E5"/>
      </a:accent1>
      <a:accent2>
        <a:srgbClr val="333399"/>
      </a:accent2>
      <a:accent3>
        <a:srgbClr val="FFFFFF"/>
      </a:accent3>
      <a:accent4>
        <a:srgbClr val="000000"/>
      </a:accent4>
      <a:accent5>
        <a:srgbClr val="D0DFEF"/>
      </a:accent5>
      <a:accent6>
        <a:srgbClr val="2D2D89"/>
      </a:accent6>
      <a:hlink>
        <a:srgbClr val="009999"/>
      </a:hlink>
      <a:folHlink>
        <a:srgbClr val="99CC00"/>
      </a:folHlink>
    </a:clrScheme>
    <a:fontScheme name="">
      <a:majorFont>
        <a:latin typeface="Arial"/>
        <a:ea typeface="宋体"/>
        <a:cs typeface=""/>
      </a:majorFont>
      <a:minorFont>
        <a:latin typeface="Arial"/>
        <a:ea typeface="宋体"/>
        <a:cs typeface=""/>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atMod val="350000"/>
                <a:shade val="99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
        <a:dk1>
          <a:srgbClr val="000000"/>
        </a:dk1>
        <a:lt1>
          <a:srgbClr val="FFFFFF"/>
        </a:lt1>
        <a:dk2>
          <a:srgbClr val="000000"/>
        </a:dk2>
        <a:lt2>
          <a:srgbClr val="808080"/>
        </a:lt2>
        <a:accent1>
          <a:srgbClr val="A7C6E5"/>
        </a:accent1>
        <a:accent2>
          <a:srgbClr val="333399"/>
        </a:accent2>
        <a:accent3>
          <a:srgbClr val="FFFFFF"/>
        </a:accent3>
        <a:accent4>
          <a:srgbClr val="000000"/>
        </a:accent4>
        <a:accent5>
          <a:srgbClr val="D0DFEF"/>
        </a:accent5>
        <a:accent6>
          <a:srgbClr val="2D2D89"/>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4"/>
        </a:accent5>
        <a:accent6>
          <a:srgbClr val="E5895B"/>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7B7E5"/>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EBFAF7"/>
        </a:accent3>
        <a:accent4>
          <a:srgbClr val="000000"/>
        </a:accent4>
        <a:accent5>
          <a:srgbClr val="FFFFFF"/>
        </a:accent5>
        <a:accent6>
          <a:srgbClr val="7EB1E5"/>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7B7"/>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AAC1C1"/>
        </a:accent3>
        <a:accent4>
          <a:srgbClr val="DCDCDC"/>
        </a:accent4>
        <a:accent5>
          <a:srgbClr val="AAB8B8"/>
        </a:accent5>
        <a:accent6>
          <a:srgbClr val="6163B2"/>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C1AAAA"/>
        </a:accent3>
        <a:accent4>
          <a:srgbClr val="DCDCDC"/>
        </a:accent4>
        <a:accent5>
          <a:srgbClr val="E2ADAA"/>
        </a:accent5>
        <a:accent6>
          <a:srgbClr val="AA6C55"/>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AAAACA"/>
        </a:accent3>
        <a:accent4>
          <a:srgbClr val="DCDCDC"/>
        </a:accent4>
        <a:accent5>
          <a:srgbClr val="ADB9E2"/>
        </a:accent5>
        <a:accent6>
          <a:srgbClr val="009D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AAAAAA"/>
        </a:accent3>
        <a:accent4>
          <a:srgbClr val="DCDCDC"/>
        </a:accent4>
        <a:accent5>
          <a:srgbClr val="AAADCA"/>
        </a:accent5>
        <a:accent6>
          <a:srgbClr val="3E7B43"/>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B9BAB6"/>
        </a:accent3>
        <a:accent4>
          <a:srgbClr val="DCDCDC"/>
        </a:accent4>
        <a:accent5>
          <a:srgbClr val="C7C7C1"/>
        </a:accent5>
        <a:accent6>
          <a:srgbClr val="728D9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B9B9CA"/>
        </a:accent3>
        <a:accent4>
          <a:srgbClr val="DCDCDC"/>
        </a:accent4>
        <a:accent5>
          <a:srgbClr val="B7B5BF"/>
        </a:accent5>
        <a:accent6>
          <a:srgbClr val="5B5BE5"/>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B3AFAB"/>
        </a:accent3>
        <a:accent4>
          <a:srgbClr val="DCDCDC"/>
        </a:accent4>
        <a:accent5>
          <a:srgbClr val="C5BFBC"/>
        </a:accent5>
        <a:accent6>
          <a:srgbClr val="805529"/>
        </a:accent6>
        <a:hlink>
          <a:srgbClr val="CCB400"/>
        </a:hlink>
        <a:folHlink>
          <a:srgbClr val="8C9EA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14.xml><?xml version="1.0" encoding="utf-8"?>
<a:theme xmlns:a="http://schemas.openxmlformats.org/drawingml/2006/main" name="12_默认设计模板">
  <a:themeElements>
    <a:clrScheme name="">
      <a:dk1>
        <a:srgbClr val="000000"/>
      </a:dk1>
      <a:lt1>
        <a:srgbClr val="FFFFFF"/>
      </a:lt1>
      <a:dk2>
        <a:srgbClr val="000000"/>
      </a:dk2>
      <a:lt2>
        <a:srgbClr val="808080"/>
      </a:lt2>
      <a:accent1>
        <a:srgbClr val="A7C6E5"/>
      </a:accent1>
      <a:accent2>
        <a:srgbClr val="333399"/>
      </a:accent2>
      <a:accent3>
        <a:srgbClr val="FFFFFF"/>
      </a:accent3>
      <a:accent4>
        <a:srgbClr val="000000"/>
      </a:accent4>
      <a:accent5>
        <a:srgbClr val="D0DFEF"/>
      </a:accent5>
      <a:accent6>
        <a:srgbClr val="2D2D89"/>
      </a:accent6>
      <a:hlink>
        <a:srgbClr val="009999"/>
      </a:hlink>
      <a:folHlink>
        <a:srgbClr val="99CC00"/>
      </a:folHlink>
    </a:clrScheme>
    <a:fontScheme name="">
      <a:majorFont>
        <a:latin typeface="Arial"/>
        <a:ea typeface="宋体"/>
        <a:cs typeface=""/>
      </a:majorFont>
      <a:minorFont>
        <a:latin typeface="Arial"/>
        <a:ea typeface="宋体"/>
        <a:cs typeface=""/>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atMod val="350000"/>
                <a:shade val="99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
        <a:dk1>
          <a:srgbClr val="000000"/>
        </a:dk1>
        <a:lt1>
          <a:srgbClr val="FFFFFF"/>
        </a:lt1>
        <a:dk2>
          <a:srgbClr val="000000"/>
        </a:dk2>
        <a:lt2>
          <a:srgbClr val="808080"/>
        </a:lt2>
        <a:accent1>
          <a:srgbClr val="A7C6E5"/>
        </a:accent1>
        <a:accent2>
          <a:srgbClr val="333399"/>
        </a:accent2>
        <a:accent3>
          <a:srgbClr val="FFFFFF"/>
        </a:accent3>
        <a:accent4>
          <a:srgbClr val="000000"/>
        </a:accent4>
        <a:accent5>
          <a:srgbClr val="D0DFEF"/>
        </a:accent5>
        <a:accent6>
          <a:srgbClr val="2D2D89"/>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4"/>
        </a:accent5>
        <a:accent6>
          <a:srgbClr val="E5895B"/>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7B7E5"/>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EBFAF7"/>
        </a:accent3>
        <a:accent4>
          <a:srgbClr val="000000"/>
        </a:accent4>
        <a:accent5>
          <a:srgbClr val="FFFFFF"/>
        </a:accent5>
        <a:accent6>
          <a:srgbClr val="7EB1E5"/>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7B7"/>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AAC1C1"/>
        </a:accent3>
        <a:accent4>
          <a:srgbClr val="DCDCDC"/>
        </a:accent4>
        <a:accent5>
          <a:srgbClr val="AAB8B8"/>
        </a:accent5>
        <a:accent6>
          <a:srgbClr val="6163B2"/>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C1AAAA"/>
        </a:accent3>
        <a:accent4>
          <a:srgbClr val="DCDCDC"/>
        </a:accent4>
        <a:accent5>
          <a:srgbClr val="E2ADAA"/>
        </a:accent5>
        <a:accent6>
          <a:srgbClr val="AA6C55"/>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AAAACA"/>
        </a:accent3>
        <a:accent4>
          <a:srgbClr val="DCDCDC"/>
        </a:accent4>
        <a:accent5>
          <a:srgbClr val="ADB9E2"/>
        </a:accent5>
        <a:accent6>
          <a:srgbClr val="009D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AAAAAA"/>
        </a:accent3>
        <a:accent4>
          <a:srgbClr val="DCDCDC"/>
        </a:accent4>
        <a:accent5>
          <a:srgbClr val="AAADCA"/>
        </a:accent5>
        <a:accent6>
          <a:srgbClr val="3E7B43"/>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B9BAB6"/>
        </a:accent3>
        <a:accent4>
          <a:srgbClr val="DCDCDC"/>
        </a:accent4>
        <a:accent5>
          <a:srgbClr val="C7C7C1"/>
        </a:accent5>
        <a:accent6>
          <a:srgbClr val="728D9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B9B9CA"/>
        </a:accent3>
        <a:accent4>
          <a:srgbClr val="DCDCDC"/>
        </a:accent4>
        <a:accent5>
          <a:srgbClr val="B7B5BF"/>
        </a:accent5>
        <a:accent6>
          <a:srgbClr val="5B5BE5"/>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B3AFAB"/>
        </a:accent3>
        <a:accent4>
          <a:srgbClr val="DCDCDC"/>
        </a:accent4>
        <a:accent5>
          <a:srgbClr val="C5BFBC"/>
        </a:accent5>
        <a:accent6>
          <a:srgbClr val="805529"/>
        </a:accent6>
        <a:hlink>
          <a:srgbClr val="CCB400"/>
        </a:hlink>
        <a:folHlink>
          <a:srgbClr val="8C9EA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15.xml><?xml version="1.0" encoding="utf-8"?>
<a:theme xmlns:a="http://schemas.openxmlformats.org/drawingml/2006/main" name="13_默认设计模板">
  <a:themeElements>
    <a:clrScheme name="">
      <a:dk1>
        <a:srgbClr val="000000"/>
      </a:dk1>
      <a:lt1>
        <a:srgbClr val="FFFFFF"/>
      </a:lt1>
      <a:dk2>
        <a:srgbClr val="000000"/>
      </a:dk2>
      <a:lt2>
        <a:srgbClr val="808080"/>
      </a:lt2>
      <a:accent1>
        <a:srgbClr val="A7C6E5"/>
      </a:accent1>
      <a:accent2>
        <a:srgbClr val="333399"/>
      </a:accent2>
      <a:accent3>
        <a:srgbClr val="FFFFFF"/>
      </a:accent3>
      <a:accent4>
        <a:srgbClr val="000000"/>
      </a:accent4>
      <a:accent5>
        <a:srgbClr val="D0DFEF"/>
      </a:accent5>
      <a:accent6>
        <a:srgbClr val="2D2D89"/>
      </a:accent6>
      <a:hlink>
        <a:srgbClr val="009999"/>
      </a:hlink>
      <a:folHlink>
        <a:srgbClr val="99CC00"/>
      </a:folHlink>
    </a:clrScheme>
    <a:fontScheme name="">
      <a:majorFont>
        <a:latin typeface="Arial"/>
        <a:ea typeface="宋体"/>
        <a:cs typeface=""/>
      </a:majorFont>
      <a:minorFont>
        <a:latin typeface="Arial"/>
        <a:ea typeface="宋体"/>
        <a:cs typeface=""/>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atMod val="350000"/>
                <a:shade val="99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
        <a:dk1>
          <a:srgbClr val="000000"/>
        </a:dk1>
        <a:lt1>
          <a:srgbClr val="FFFFFF"/>
        </a:lt1>
        <a:dk2>
          <a:srgbClr val="000000"/>
        </a:dk2>
        <a:lt2>
          <a:srgbClr val="808080"/>
        </a:lt2>
        <a:accent1>
          <a:srgbClr val="A7C6E5"/>
        </a:accent1>
        <a:accent2>
          <a:srgbClr val="333399"/>
        </a:accent2>
        <a:accent3>
          <a:srgbClr val="FFFFFF"/>
        </a:accent3>
        <a:accent4>
          <a:srgbClr val="000000"/>
        </a:accent4>
        <a:accent5>
          <a:srgbClr val="D0DFEF"/>
        </a:accent5>
        <a:accent6>
          <a:srgbClr val="2D2D89"/>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4"/>
        </a:accent5>
        <a:accent6>
          <a:srgbClr val="E5895B"/>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7B7E5"/>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EBFAF7"/>
        </a:accent3>
        <a:accent4>
          <a:srgbClr val="000000"/>
        </a:accent4>
        <a:accent5>
          <a:srgbClr val="FFFFFF"/>
        </a:accent5>
        <a:accent6>
          <a:srgbClr val="7EB1E5"/>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7B7"/>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AAC1C1"/>
        </a:accent3>
        <a:accent4>
          <a:srgbClr val="DCDCDC"/>
        </a:accent4>
        <a:accent5>
          <a:srgbClr val="AAB8B8"/>
        </a:accent5>
        <a:accent6>
          <a:srgbClr val="6163B2"/>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C1AAAA"/>
        </a:accent3>
        <a:accent4>
          <a:srgbClr val="DCDCDC"/>
        </a:accent4>
        <a:accent5>
          <a:srgbClr val="E2ADAA"/>
        </a:accent5>
        <a:accent6>
          <a:srgbClr val="AA6C55"/>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AAAACA"/>
        </a:accent3>
        <a:accent4>
          <a:srgbClr val="DCDCDC"/>
        </a:accent4>
        <a:accent5>
          <a:srgbClr val="ADB9E2"/>
        </a:accent5>
        <a:accent6>
          <a:srgbClr val="009D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AAAAAA"/>
        </a:accent3>
        <a:accent4>
          <a:srgbClr val="DCDCDC"/>
        </a:accent4>
        <a:accent5>
          <a:srgbClr val="AAADCA"/>
        </a:accent5>
        <a:accent6>
          <a:srgbClr val="3E7B43"/>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B9BAB6"/>
        </a:accent3>
        <a:accent4>
          <a:srgbClr val="DCDCDC"/>
        </a:accent4>
        <a:accent5>
          <a:srgbClr val="C7C7C1"/>
        </a:accent5>
        <a:accent6>
          <a:srgbClr val="728D9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B9B9CA"/>
        </a:accent3>
        <a:accent4>
          <a:srgbClr val="DCDCDC"/>
        </a:accent4>
        <a:accent5>
          <a:srgbClr val="B7B5BF"/>
        </a:accent5>
        <a:accent6>
          <a:srgbClr val="5B5BE5"/>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B3AFAB"/>
        </a:accent3>
        <a:accent4>
          <a:srgbClr val="DCDCDC"/>
        </a:accent4>
        <a:accent5>
          <a:srgbClr val="C5BFBC"/>
        </a:accent5>
        <a:accent6>
          <a:srgbClr val="805529"/>
        </a:accent6>
        <a:hlink>
          <a:srgbClr val="CCB400"/>
        </a:hlink>
        <a:folHlink>
          <a:srgbClr val="8C9EA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16.xml><?xml version="1.0" encoding="utf-8"?>
<a:theme xmlns:a="http://schemas.openxmlformats.org/drawingml/2006/main" name="14_默认设计模板">
  <a:themeElements>
    <a:clrScheme name="">
      <a:dk1>
        <a:srgbClr val="000000"/>
      </a:dk1>
      <a:lt1>
        <a:srgbClr val="FFFFFF"/>
      </a:lt1>
      <a:dk2>
        <a:srgbClr val="000000"/>
      </a:dk2>
      <a:lt2>
        <a:srgbClr val="808080"/>
      </a:lt2>
      <a:accent1>
        <a:srgbClr val="A7C6E5"/>
      </a:accent1>
      <a:accent2>
        <a:srgbClr val="333399"/>
      </a:accent2>
      <a:accent3>
        <a:srgbClr val="FFFFFF"/>
      </a:accent3>
      <a:accent4>
        <a:srgbClr val="000000"/>
      </a:accent4>
      <a:accent5>
        <a:srgbClr val="D0DFEF"/>
      </a:accent5>
      <a:accent6>
        <a:srgbClr val="2D2D89"/>
      </a:accent6>
      <a:hlink>
        <a:srgbClr val="009999"/>
      </a:hlink>
      <a:folHlink>
        <a:srgbClr val="99CC00"/>
      </a:folHlink>
    </a:clrScheme>
    <a:fontScheme name="">
      <a:majorFont>
        <a:latin typeface="Arial"/>
        <a:ea typeface="宋体"/>
        <a:cs typeface=""/>
      </a:majorFont>
      <a:minorFont>
        <a:latin typeface="Arial"/>
        <a:ea typeface="宋体"/>
        <a:cs typeface=""/>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atMod val="350000"/>
                <a:shade val="99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
        <a:dk1>
          <a:srgbClr val="000000"/>
        </a:dk1>
        <a:lt1>
          <a:srgbClr val="FFFFFF"/>
        </a:lt1>
        <a:dk2>
          <a:srgbClr val="000000"/>
        </a:dk2>
        <a:lt2>
          <a:srgbClr val="808080"/>
        </a:lt2>
        <a:accent1>
          <a:srgbClr val="A7C6E5"/>
        </a:accent1>
        <a:accent2>
          <a:srgbClr val="333399"/>
        </a:accent2>
        <a:accent3>
          <a:srgbClr val="FFFFFF"/>
        </a:accent3>
        <a:accent4>
          <a:srgbClr val="000000"/>
        </a:accent4>
        <a:accent5>
          <a:srgbClr val="D0DFEF"/>
        </a:accent5>
        <a:accent6>
          <a:srgbClr val="2D2D89"/>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4"/>
        </a:accent5>
        <a:accent6>
          <a:srgbClr val="E5895B"/>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7B7E5"/>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EBFAF7"/>
        </a:accent3>
        <a:accent4>
          <a:srgbClr val="000000"/>
        </a:accent4>
        <a:accent5>
          <a:srgbClr val="FFFFFF"/>
        </a:accent5>
        <a:accent6>
          <a:srgbClr val="7EB1E5"/>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7B7"/>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AAC1C1"/>
        </a:accent3>
        <a:accent4>
          <a:srgbClr val="DCDCDC"/>
        </a:accent4>
        <a:accent5>
          <a:srgbClr val="AAB8B8"/>
        </a:accent5>
        <a:accent6>
          <a:srgbClr val="6163B2"/>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C1AAAA"/>
        </a:accent3>
        <a:accent4>
          <a:srgbClr val="DCDCDC"/>
        </a:accent4>
        <a:accent5>
          <a:srgbClr val="E2ADAA"/>
        </a:accent5>
        <a:accent6>
          <a:srgbClr val="AA6C55"/>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AAAACA"/>
        </a:accent3>
        <a:accent4>
          <a:srgbClr val="DCDCDC"/>
        </a:accent4>
        <a:accent5>
          <a:srgbClr val="ADB9E2"/>
        </a:accent5>
        <a:accent6>
          <a:srgbClr val="009D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AAAAAA"/>
        </a:accent3>
        <a:accent4>
          <a:srgbClr val="DCDCDC"/>
        </a:accent4>
        <a:accent5>
          <a:srgbClr val="AAADCA"/>
        </a:accent5>
        <a:accent6>
          <a:srgbClr val="3E7B43"/>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B9BAB6"/>
        </a:accent3>
        <a:accent4>
          <a:srgbClr val="DCDCDC"/>
        </a:accent4>
        <a:accent5>
          <a:srgbClr val="C7C7C1"/>
        </a:accent5>
        <a:accent6>
          <a:srgbClr val="728D9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B9B9CA"/>
        </a:accent3>
        <a:accent4>
          <a:srgbClr val="DCDCDC"/>
        </a:accent4>
        <a:accent5>
          <a:srgbClr val="B7B5BF"/>
        </a:accent5>
        <a:accent6>
          <a:srgbClr val="5B5BE5"/>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B3AFAB"/>
        </a:accent3>
        <a:accent4>
          <a:srgbClr val="DCDCDC"/>
        </a:accent4>
        <a:accent5>
          <a:srgbClr val="C5BFBC"/>
        </a:accent5>
        <a:accent6>
          <a:srgbClr val="805529"/>
        </a:accent6>
        <a:hlink>
          <a:srgbClr val="CCB400"/>
        </a:hlink>
        <a:folHlink>
          <a:srgbClr val="8C9EA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17.xml><?xml version="1.0" encoding="utf-8"?>
<a:theme xmlns:a="http://schemas.openxmlformats.org/drawingml/2006/main" name="15_默认设计模板">
  <a:themeElements>
    <a:clrScheme name="">
      <a:dk1>
        <a:srgbClr val="000000"/>
      </a:dk1>
      <a:lt1>
        <a:srgbClr val="FFFFFF"/>
      </a:lt1>
      <a:dk2>
        <a:srgbClr val="000000"/>
      </a:dk2>
      <a:lt2>
        <a:srgbClr val="808080"/>
      </a:lt2>
      <a:accent1>
        <a:srgbClr val="A7C6E5"/>
      </a:accent1>
      <a:accent2>
        <a:srgbClr val="333399"/>
      </a:accent2>
      <a:accent3>
        <a:srgbClr val="FFFFFF"/>
      </a:accent3>
      <a:accent4>
        <a:srgbClr val="000000"/>
      </a:accent4>
      <a:accent5>
        <a:srgbClr val="D0DFEF"/>
      </a:accent5>
      <a:accent6>
        <a:srgbClr val="2D2D89"/>
      </a:accent6>
      <a:hlink>
        <a:srgbClr val="009999"/>
      </a:hlink>
      <a:folHlink>
        <a:srgbClr val="99CC00"/>
      </a:folHlink>
    </a:clrScheme>
    <a:fontScheme name="">
      <a:majorFont>
        <a:latin typeface="Arial"/>
        <a:ea typeface="宋体"/>
        <a:cs typeface=""/>
      </a:majorFont>
      <a:minorFont>
        <a:latin typeface="Arial"/>
        <a:ea typeface="宋体"/>
        <a:cs typeface=""/>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atMod val="350000"/>
                <a:shade val="99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
        <a:dk1>
          <a:srgbClr val="000000"/>
        </a:dk1>
        <a:lt1>
          <a:srgbClr val="FFFFFF"/>
        </a:lt1>
        <a:dk2>
          <a:srgbClr val="000000"/>
        </a:dk2>
        <a:lt2>
          <a:srgbClr val="808080"/>
        </a:lt2>
        <a:accent1>
          <a:srgbClr val="A7C6E5"/>
        </a:accent1>
        <a:accent2>
          <a:srgbClr val="333399"/>
        </a:accent2>
        <a:accent3>
          <a:srgbClr val="FFFFFF"/>
        </a:accent3>
        <a:accent4>
          <a:srgbClr val="000000"/>
        </a:accent4>
        <a:accent5>
          <a:srgbClr val="D0DFEF"/>
        </a:accent5>
        <a:accent6>
          <a:srgbClr val="2D2D89"/>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4"/>
        </a:accent5>
        <a:accent6>
          <a:srgbClr val="E5895B"/>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7B7E5"/>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EBFAF7"/>
        </a:accent3>
        <a:accent4>
          <a:srgbClr val="000000"/>
        </a:accent4>
        <a:accent5>
          <a:srgbClr val="FFFFFF"/>
        </a:accent5>
        <a:accent6>
          <a:srgbClr val="7EB1E5"/>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7B7"/>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AAC1C1"/>
        </a:accent3>
        <a:accent4>
          <a:srgbClr val="DCDCDC"/>
        </a:accent4>
        <a:accent5>
          <a:srgbClr val="AAB8B8"/>
        </a:accent5>
        <a:accent6>
          <a:srgbClr val="6163B2"/>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C1AAAA"/>
        </a:accent3>
        <a:accent4>
          <a:srgbClr val="DCDCDC"/>
        </a:accent4>
        <a:accent5>
          <a:srgbClr val="E2ADAA"/>
        </a:accent5>
        <a:accent6>
          <a:srgbClr val="AA6C55"/>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AAAACA"/>
        </a:accent3>
        <a:accent4>
          <a:srgbClr val="DCDCDC"/>
        </a:accent4>
        <a:accent5>
          <a:srgbClr val="ADB9E2"/>
        </a:accent5>
        <a:accent6>
          <a:srgbClr val="009D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AAAAAA"/>
        </a:accent3>
        <a:accent4>
          <a:srgbClr val="DCDCDC"/>
        </a:accent4>
        <a:accent5>
          <a:srgbClr val="AAADCA"/>
        </a:accent5>
        <a:accent6>
          <a:srgbClr val="3E7B43"/>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B9BAB6"/>
        </a:accent3>
        <a:accent4>
          <a:srgbClr val="DCDCDC"/>
        </a:accent4>
        <a:accent5>
          <a:srgbClr val="C7C7C1"/>
        </a:accent5>
        <a:accent6>
          <a:srgbClr val="728D9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B9B9CA"/>
        </a:accent3>
        <a:accent4>
          <a:srgbClr val="DCDCDC"/>
        </a:accent4>
        <a:accent5>
          <a:srgbClr val="B7B5BF"/>
        </a:accent5>
        <a:accent6>
          <a:srgbClr val="5B5BE5"/>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B3AFAB"/>
        </a:accent3>
        <a:accent4>
          <a:srgbClr val="DCDCDC"/>
        </a:accent4>
        <a:accent5>
          <a:srgbClr val="C5BFBC"/>
        </a:accent5>
        <a:accent6>
          <a:srgbClr val="805529"/>
        </a:accent6>
        <a:hlink>
          <a:srgbClr val="CCB400"/>
        </a:hlink>
        <a:folHlink>
          <a:srgbClr val="8C9EA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18.xml><?xml version="1.0" encoding="utf-8"?>
<a:theme xmlns:a="http://schemas.openxmlformats.org/drawingml/2006/main" name="16_默认设计模板">
  <a:themeElements>
    <a:clrScheme name="">
      <a:dk1>
        <a:srgbClr val="000000"/>
      </a:dk1>
      <a:lt1>
        <a:srgbClr val="FFFFFF"/>
      </a:lt1>
      <a:dk2>
        <a:srgbClr val="000000"/>
      </a:dk2>
      <a:lt2>
        <a:srgbClr val="808080"/>
      </a:lt2>
      <a:accent1>
        <a:srgbClr val="A7C6E5"/>
      </a:accent1>
      <a:accent2>
        <a:srgbClr val="333399"/>
      </a:accent2>
      <a:accent3>
        <a:srgbClr val="FFFFFF"/>
      </a:accent3>
      <a:accent4>
        <a:srgbClr val="000000"/>
      </a:accent4>
      <a:accent5>
        <a:srgbClr val="D0DFEF"/>
      </a:accent5>
      <a:accent6>
        <a:srgbClr val="2D2D89"/>
      </a:accent6>
      <a:hlink>
        <a:srgbClr val="009999"/>
      </a:hlink>
      <a:folHlink>
        <a:srgbClr val="99CC00"/>
      </a:folHlink>
    </a:clrScheme>
    <a:fontScheme name="">
      <a:majorFont>
        <a:latin typeface="Arial"/>
        <a:ea typeface="宋体"/>
        <a:cs typeface=""/>
      </a:majorFont>
      <a:minorFont>
        <a:latin typeface="Arial"/>
        <a:ea typeface="宋体"/>
        <a:cs typeface=""/>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atMod val="350000"/>
                <a:shade val="99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
        <a:dk1>
          <a:srgbClr val="000000"/>
        </a:dk1>
        <a:lt1>
          <a:srgbClr val="FFFFFF"/>
        </a:lt1>
        <a:dk2>
          <a:srgbClr val="000000"/>
        </a:dk2>
        <a:lt2>
          <a:srgbClr val="808080"/>
        </a:lt2>
        <a:accent1>
          <a:srgbClr val="A7C6E5"/>
        </a:accent1>
        <a:accent2>
          <a:srgbClr val="333399"/>
        </a:accent2>
        <a:accent3>
          <a:srgbClr val="FFFFFF"/>
        </a:accent3>
        <a:accent4>
          <a:srgbClr val="000000"/>
        </a:accent4>
        <a:accent5>
          <a:srgbClr val="D0DFEF"/>
        </a:accent5>
        <a:accent6>
          <a:srgbClr val="2D2D89"/>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4"/>
        </a:accent5>
        <a:accent6>
          <a:srgbClr val="E5895B"/>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7B7E5"/>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EBFAF7"/>
        </a:accent3>
        <a:accent4>
          <a:srgbClr val="000000"/>
        </a:accent4>
        <a:accent5>
          <a:srgbClr val="FFFFFF"/>
        </a:accent5>
        <a:accent6>
          <a:srgbClr val="7EB1E5"/>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7B7"/>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AAC1C1"/>
        </a:accent3>
        <a:accent4>
          <a:srgbClr val="DCDCDC"/>
        </a:accent4>
        <a:accent5>
          <a:srgbClr val="AAB8B8"/>
        </a:accent5>
        <a:accent6>
          <a:srgbClr val="6163B2"/>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C1AAAA"/>
        </a:accent3>
        <a:accent4>
          <a:srgbClr val="DCDCDC"/>
        </a:accent4>
        <a:accent5>
          <a:srgbClr val="E2ADAA"/>
        </a:accent5>
        <a:accent6>
          <a:srgbClr val="AA6C55"/>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AAAACA"/>
        </a:accent3>
        <a:accent4>
          <a:srgbClr val="DCDCDC"/>
        </a:accent4>
        <a:accent5>
          <a:srgbClr val="ADB9E2"/>
        </a:accent5>
        <a:accent6>
          <a:srgbClr val="009D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AAAAAA"/>
        </a:accent3>
        <a:accent4>
          <a:srgbClr val="DCDCDC"/>
        </a:accent4>
        <a:accent5>
          <a:srgbClr val="AAADCA"/>
        </a:accent5>
        <a:accent6>
          <a:srgbClr val="3E7B43"/>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B9BAB6"/>
        </a:accent3>
        <a:accent4>
          <a:srgbClr val="DCDCDC"/>
        </a:accent4>
        <a:accent5>
          <a:srgbClr val="C7C7C1"/>
        </a:accent5>
        <a:accent6>
          <a:srgbClr val="728D9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B9B9CA"/>
        </a:accent3>
        <a:accent4>
          <a:srgbClr val="DCDCDC"/>
        </a:accent4>
        <a:accent5>
          <a:srgbClr val="B7B5BF"/>
        </a:accent5>
        <a:accent6>
          <a:srgbClr val="5B5BE5"/>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B3AFAB"/>
        </a:accent3>
        <a:accent4>
          <a:srgbClr val="DCDCDC"/>
        </a:accent4>
        <a:accent5>
          <a:srgbClr val="C5BFBC"/>
        </a:accent5>
        <a:accent6>
          <a:srgbClr val="805529"/>
        </a:accent6>
        <a:hlink>
          <a:srgbClr val="CCB400"/>
        </a:hlink>
        <a:folHlink>
          <a:srgbClr val="8C9EA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19.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124</TotalTime>
  <Words>6913</Words>
  <Application>Microsoft Office PowerPoint</Application>
  <PresentationFormat>自定义</PresentationFormat>
  <Paragraphs>384</Paragraphs>
  <Slides>84</Slides>
  <Notes>7</Notes>
  <HiddenSlides>2</HiddenSlides>
  <MMClips>0</MMClips>
  <ScaleCrop>false</ScaleCrop>
  <HeadingPairs>
    <vt:vector size="4" baseType="variant">
      <vt:variant>
        <vt:lpstr>主题</vt:lpstr>
      </vt:variant>
      <vt:variant>
        <vt:i4>18</vt:i4>
      </vt:variant>
      <vt:variant>
        <vt:lpstr>幻灯片标题</vt:lpstr>
      </vt:variant>
      <vt:variant>
        <vt:i4>84</vt:i4>
      </vt:variant>
    </vt:vector>
  </HeadingPairs>
  <TitlesOfParts>
    <vt:vector size="102" baseType="lpstr">
      <vt:lpstr>Office 主题</vt:lpstr>
      <vt:lpstr>默认设计模板</vt:lpstr>
      <vt:lpstr>1_默认设计模板</vt:lpstr>
      <vt:lpstr>2_默认设计模板</vt:lpstr>
      <vt:lpstr>3_默认设计模板</vt:lpstr>
      <vt:lpstr>4_默认设计模板</vt:lpstr>
      <vt:lpstr>5_默认设计模板</vt:lpstr>
      <vt:lpstr>6_默认设计模板</vt:lpstr>
      <vt:lpstr>7_默认设计模板</vt:lpstr>
      <vt:lpstr>8_默认设计模板</vt:lpstr>
      <vt:lpstr>9_默认设计模板</vt:lpstr>
      <vt:lpstr>10_默认设计模板</vt:lpstr>
      <vt:lpstr>11_默认设计模板</vt:lpstr>
      <vt:lpstr>12_默认设计模板</vt:lpstr>
      <vt:lpstr>13_默认设计模板</vt:lpstr>
      <vt:lpstr>14_默认设计模板</vt:lpstr>
      <vt:lpstr>15_默认设计模板</vt:lpstr>
      <vt:lpstr>16_默认设计模板</vt:lpstr>
      <vt:lpstr>魅游互联产品介绍</vt:lpstr>
      <vt:lpstr>魅游建站是什么？</vt:lpstr>
      <vt:lpstr> 魅游建站企业营销版—让生意火起来 </vt:lpstr>
      <vt:lpstr>您需要的是这样一个网络营销平台 </vt:lpstr>
      <vt:lpstr>幻灯片 5</vt:lpstr>
      <vt:lpstr>营销版的七大核心价值</vt:lpstr>
      <vt:lpstr>多种推广模式，让更多客户快速找到您</vt:lpstr>
      <vt:lpstr>幻灯片 8</vt:lpstr>
      <vt:lpstr>百度分享</vt:lpstr>
      <vt:lpstr>企业开展微信营销活动的重要性</vt:lpstr>
      <vt:lpstr>企业微信红包 最简单最直白的吸粉营销手段</vt:lpstr>
      <vt:lpstr>幻灯片 12</vt:lpstr>
      <vt:lpstr>微助力</vt:lpstr>
      <vt:lpstr>微众筹  基于电商策略的众筹营销</vt:lpstr>
      <vt:lpstr>一 元 夺 宝  时下最新颖，最潮流的趣味营销 </vt:lpstr>
      <vt:lpstr>朋友代付</vt:lpstr>
      <vt:lpstr>赢得客户的充分信任（高端形象展示）</vt:lpstr>
      <vt:lpstr>企业官网的重要性</vt:lpstr>
      <vt:lpstr>幻灯片 19</vt:lpstr>
      <vt:lpstr>六百多套精美模板由行业顶尖设计师精工细作，彰显工匠精神，瞬间打造企业高端形象！</vt:lpstr>
      <vt:lpstr>全方位企业产品展示</vt:lpstr>
      <vt:lpstr>幻灯片 22</vt:lpstr>
      <vt:lpstr>图片、文字、声音、动画、视频等多媒体展示功能和插件 让企业网站表现力更强</vt:lpstr>
      <vt:lpstr>幻灯片 24</vt:lpstr>
      <vt:lpstr>强大的多语言站点</vt:lpstr>
      <vt:lpstr>总结</vt:lpstr>
      <vt:lpstr>在线互动咨询转化率高</vt:lpstr>
      <vt:lpstr>在线客服功能</vt:lpstr>
      <vt:lpstr>幻灯片 29</vt:lpstr>
      <vt:lpstr>支持53客服在线咨询系统</vt:lpstr>
      <vt:lpstr>幻灯片 31</vt:lpstr>
      <vt:lpstr>支持微信多客服</vt:lpstr>
      <vt:lpstr>微客服系统PC管理端</vt:lpstr>
      <vt:lpstr>微信客服 系统手机端</vt:lpstr>
      <vt:lpstr>在线留言板留住潜在意向客户</vt:lpstr>
      <vt:lpstr>幻灯片 36</vt:lpstr>
      <vt:lpstr>超强电商管理引爆成交量（在线交易）</vt:lpstr>
      <vt:lpstr>幻灯片 38</vt:lpstr>
      <vt:lpstr>商品管理功能设置界面</vt:lpstr>
      <vt:lpstr>便捷的交易管理</vt:lpstr>
      <vt:lpstr>友好的在线购买体验</vt:lpstr>
      <vt:lpstr>支持PC或手机微信目前主流支付方式 （支付宝、Paypal、网银、微信扫码支付等）</vt:lpstr>
      <vt:lpstr>支持网站多币种结算支付</vt:lpstr>
      <vt:lpstr>强大而完善的业务订单管理</vt:lpstr>
      <vt:lpstr>自动运费计算</vt:lpstr>
      <vt:lpstr>快递单打印模板管理</vt:lpstr>
      <vt:lpstr>快递进度 查询接口</vt:lpstr>
      <vt:lpstr>超强自定义查询</vt:lpstr>
      <vt:lpstr>秒杀、团购、组团 等市场营销活动</vt:lpstr>
      <vt:lpstr>幻灯片 50</vt:lpstr>
      <vt:lpstr>微信砍价  满足消费者砍价心理，又能让商家受益 </vt:lpstr>
      <vt:lpstr>砍价营销 怎么玩？</vt:lpstr>
      <vt:lpstr>砍价对商家的好处</vt:lpstr>
      <vt:lpstr>幻灯片 54</vt:lpstr>
      <vt:lpstr>强化维系客户，利润持续增长</vt:lpstr>
      <vt:lpstr>幻灯片 56</vt:lpstr>
      <vt:lpstr>提升企业利润的核心方法</vt:lpstr>
      <vt:lpstr>会员营销作用</vt:lpstr>
      <vt:lpstr>会员管理对企业的帮助</vt:lpstr>
      <vt:lpstr>电子会员卡</vt:lpstr>
      <vt:lpstr>幻灯片 61</vt:lpstr>
      <vt:lpstr>电子优惠券</vt:lpstr>
      <vt:lpstr>微信贺卡</vt:lpstr>
      <vt:lpstr>企业发送电子贺卡的好处</vt:lpstr>
      <vt:lpstr>适合于发放电子贺卡的节日</vt:lpstr>
      <vt:lpstr>幻灯片 66</vt:lpstr>
      <vt:lpstr>大转盘 刮刮卡  砸金蛋 水果机…</vt:lpstr>
      <vt:lpstr>微信大屏摇一摇 现场活动互动神器</vt:lpstr>
      <vt:lpstr>摇一摇现场抽奖</vt:lpstr>
      <vt:lpstr>微现场</vt:lpstr>
      <vt:lpstr>微调研</vt:lpstr>
      <vt:lpstr>微投票</vt:lpstr>
      <vt:lpstr>数据分析   一目了然</vt:lpstr>
      <vt:lpstr>幻灯片 74</vt:lpstr>
      <vt:lpstr>收入统计报表</vt:lpstr>
      <vt:lpstr>微信分销系统</vt:lpstr>
      <vt:lpstr>幻灯片 77</vt:lpstr>
      <vt:lpstr>幻灯片 78</vt:lpstr>
      <vt:lpstr>幻灯片 79</vt:lpstr>
      <vt:lpstr>幻灯片 80</vt:lpstr>
      <vt:lpstr>多平台全网营销，机会不容错过</vt:lpstr>
      <vt:lpstr>我们给您的不止这些，还有更多</vt:lpstr>
      <vt:lpstr>幻灯片 83</vt:lpstr>
      <vt:lpstr>幻灯片 84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dennis</dc:creator>
  <cp:lastModifiedBy>Administrator</cp:lastModifiedBy>
  <cp:revision>1552</cp:revision>
  <dcterms:created xsi:type="dcterms:W3CDTF">2016-01-20T01:08:00Z</dcterms:created>
  <dcterms:modified xsi:type="dcterms:W3CDTF">2018-03-15T09:22:28Z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2052-10.1.0.5745</vt:lpwstr>
  </property>
</Properties>
</file>